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738" r:id="rId4"/>
  </p:sldMasterIdLst>
  <p:notesMasterIdLst>
    <p:notesMasterId r:id="rId25"/>
  </p:notesMasterIdLst>
  <p:handoutMasterIdLst>
    <p:handoutMasterId r:id="rId26"/>
  </p:handoutMasterIdLst>
  <p:sldIdLst>
    <p:sldId id="290" r:id="rId5"/>
    <p:sldId id="394" r:id="rId6"/>
    <p:sldId id="395" r:id="rId7"/>
    <p:sldId id="396" r:id="rId8"/>
    <p:sldId id="397" r:id="rId9"/>
    <p:sldId id="404" r:id="rId10"/>
    <p:sldId id="398" r:id="rId11"/>
    <p:sldId id="399" r:id="rId12"/>
    <p:sldId id="407" r:id="rId13"/>
    <p:sldId id="400" r:id="rId14"/>
    <p:sldId id="401" r:id="rId15"/>
    <p:sldId id="403" r:id="rId16"/>
    <p:sldId id="402" r:id="rId17"/>
    <p:sldId id="408" r:id="rId18"/>
    <p:sldId id="406" r:id="rId19"/>
    <p:sldId id="405" r:id="rId20"/>
    <p:sldId id="409" r:id="rId21"/>
    <p:sldId id="389" r:id="rId22"/>
    <p:sldId id="289" r:id="rId23"/>
    <p:sldId id="382" r:id="rId24"/>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BDACB"/>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22" autoAdjust="0"/>
    <p:restoredTop sz="89664" autoAdjust="0"/>
  </p:normalViewPr>
  <p:slideViewPr>
    <p:cSldViewPr snapToGrid="0">
      <p:cViewPr varScale="1">
        <p:scale>
          <a:sx n="77" d="100"/>
          <a:sy n="77" d="100"/>
        </p:scale>
        <p:origin x="682" y="72"/>
      </p:cViewPr>
      <p:guideLst/>
    </p:cSldViewPr>
  </p:slideViewPr>
  <p:notesTextViewPr>
    <p:cViewPr>
      <p:scale>
        <a:sx n="1" d="1"/>
        <a:sy n="1" d="1"/>
      </p:scale>
      <p:origin x="0" y="0"/>
    </p:cViewPr>
  </p:notesTextViewPr>
  <p:notesViewPr>
    <p:cSldViewPr snapToGrid="0" showGuides="1">
      <p:cViewPr varScale="1">
        <p:scale>
          <a:sx n="60" d="100"/>
          <a:sy n="60" d="100"/>
        </p:scale>
        <p:origin x="3187" y="3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commentAuthors" Target="commentAuthors.xml"/><Relationship Id="rId30"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78E3A94-8251-4C95-8DBA-9EC82E2F98B0}" type="doc">
      <dgm:prSet loTypeId="urn:microsoft.com/office/officeart/2008/layout/AlternatingHexagons" loCatId="list" qsTypeId="urn:microsoft.com/office/officeart/2005/8/quickstyle/3d4" qsCatId="3D" csTypeId="urn:microsoft.com/office/officeart/2005/8/colors/accent1_2" csCatId="accent1" phldr="1"/>
      <dgm:spPr/>
      <dgm:t>
        <a:bodyPr/>
        <a:lstStyle/>
        <a:p>
          <a:endParaRPr lang="tr-TR"/>
        </a:p>
      </dgm:t>
    </dgm:pt>
    <dgm:pt modelId="{E1A2C474-6A01-4F7C-82C4-C11F26AD5C29}">
      <dgm:prSet phldrT="[Text]" custT="1"/>
      <dgm:spPr/>
      <dgm:t>
        <a:bodyPr/>
        <a:lstStyle/>
        <a:p>
          <a:r>
            <a:rPr lang="tr-TR" sz="2000" b="1" dirty="0" err="1">
              <a:solidFill>
                <a:schemeClr val="tx1"/>
              </a:solidFill>
            </a:rPr>
            <a:t>Loyyal</a:t>
          </a:r>
          <a:endParaRPr lang="tr-TR" sz="1400" b="1" dirty="0">
            <a:solidFill>
              <a:schemeClr val="tx1"/>
            </a:solidFill>
          </a:endParaRPr>
        </a:p>
        <a:p>
          <a:r>
            <a:rPr lang="tr-TR" sz="1200" dirty="0">
              <a:solidFill>
                <a:schemeClr val="tx1"/>
              </a:solidFill>
            </a:rPr>
            <a:t>Internet of </a:t>
          </a:r>
          <a:r>
            <a:rPr lang="tr-TR" sz="1200" dirty="0" err="1">
              <a:solidFill>
                <a:schemeClr val="tx1"/>
              </a:solidFill>
            </a:rPr>
            <a:t>Loyalty</a:t>
          </a:r>
          <a:endParaRPr lang="tr-TR" sz="1200" dirty="0">
            <a:solidFill>
              <a:schemeClr val="tx1"/>
            </a:solidFill>
          </a:endParaRPr>
        </a:p>
        <a:p>
          <a:r>
            <a:rPr lang="tr-TR" sz="1200" dirty="0" err="1">
              <a:solidFill>
                <a:schemeClr val="tx1"/>
              </a:solidFill>
            </a:rPr>
            <a:t>Montly</a:t>
          </a:r>
          <a:r>
            <a:rPr lang="tr-TR" sz="1200" dirty="0">
              <a:solidFill>
                <a:schemeClr val="tx1"/>
              </a:solidFill>
            </a:rPr>
            <a:t> </a:t>
          </a:r>
          <a:r>
            <a:rPr lang="tr-TR" sz="1200" dirty="0" err="1">
              <a:solidFill>
                <a:schemeClr val="tx1"/>
              </a:solidFill>
            </a:rPr>
            <a:t>subs</a:t>
          </a:r>
          <a:r>
            <a:rPr lang="tr-TR" sz="1200" dirty="0">
              <a:solidFill>
                <a:schemeClr val="tx1"/>
              </a:solidFill>
            </a:rPr>
            <a:t>. </a:t>
          </a:r>
        </a:p>
        <a:p>
          <a:r>
            <a:rPr lang="tr-TR" sz="1200" dirty="0" err="1">
              <a:solidFill>
                <a:schemeClr val="tx1"/>
              </a:solidFill>
            </a:rPr>
            <a:t>Fabric</a:t>
          </a:r>
          <a:endParaRPr lang="tr-TR" sz="1200" dirty="0">
            <a:solidFill>
              <a:schemeClr val="tx1"/>
            </a:solidFill>
          </a:endParaRPr>
        </a:p>
      </dgm:t>
    </dgm:pt>
    <dgm:pt modelId="{3B3F9D06-AE7A-4BC4-A685-3614068B2280}" type="parTrans" cxnId="{E1DAE323-2888-4ECA-936B-BFBF993650F2}">
      <dgm:prSet/>
      <dgm:spPr/>
      <dgm:t>
        <a:bodyPr/>
        <a:lstStyle/>
        <a:p>
          <a:endParaRPr lang="tr-TR"/>
        </a:p>
      </dgm:t>
    </dgm:pt>
    <dgm:pt modelId="{E2BD9E54-E86B-4B7A-944A-12957DCCEA66}" type="sibTrans" cxnId="{E1DAE323-2888-4ECA-936B-BFBF993650F2}">
      <dgm:prSet/>
      <dgm:spPr/>
      <dgm:t>
        <a:bodyPr/>
        <a:lstStyle/>
        <a:p>
          <a:endParaRPr lang="tr-TR"/>
        </a:p>
      </dgm:t>
    </dgm:pt>
    <dgm:pt modelId="{DFA30D0F-6A48-4473-AD38-C305DC973490}">
      <dgm:prSet phldrT="[Text]" custT="1"/>
      <dgm:spPr/>
      <dgm:t>
        <a:bodyPr/>
        <a:lstStyle/>
        <a:p>
          <a:pPr marL="0" lvl="0" defTabSz="889000">
            <a:lnSpc>
              <a:spcPct val="90000"/>
            </a:lnSpc>
            <a:spcBef>
              <a:spcPct val="0"/>
            </a:spcBef>
            <a:spcAft>
              <a:spcPct val="35000"/>
            </a:spcAft>
            <a:buNone/>
          </a:pPr>
          <a:r>
            <a:rPr lang="tr-TR" sz="2000" b="1" dirty="0" err="1">
              <a:solidFill>
                <a:schemeClr val="tx1"/>
              </a:solidFill>
            </a:rPr>
            <a:t>Qiibee</a:t>
          </a:r>
          <a:endParaRPr lang="tr-TR" sz="1400" b="1" dirty="0">
            <a:solidFill>
              <a:schemeClr val="tx1"/>
            </a:solidFill>
          </a:endParaRPr>
        </a:p>
        <a:p>
          <a:pPr marL="0" marR="0" lvl="0" indent="0" defTabSz="914400" eaLnBrk="1" fontAlgn="auto" latinLnBrk="0" hangingPunct="1">
            <a:lnSpc>
              <a:spcPct val="100000"/>
            </a:lnSpc>
            <a:spcBef>
              <a:spcPts val="0"/>
            </a:spcBef>
            <a:spcAft>
              <a:spcPts val="0"/>
            </a:spcAft>
            <a:buClrTx/>
            <a:buSzTx/>
            <a:buFontTx/>
            <a:buNone/>
            <a:tabLst/>
            <a:defRPr/>
          </a:pPr>
          <a:r>
            <a:rPr lang="tr-TR" sz="1200" dirty="0" err="1">
              <a:solidFill>
                <a:schemeClr val="tx1"/>
              </a:solidFill>
            </a:rPr>
            <a:t>Loyalty</a:t>
          </a:r>
          <a:r>
            <a:rPr lang="tr-TR" sz="1200" dirty="0">
              <a:solidFill>
                <a:schemeClr val="tx1"/>
              </a:solidFill>
            </a:rPr>
            <a:t> </a:t>
          </a:r>
          <a:r>
            <a:rPr lang="tr-TR" sz="1200" dirty="0" err="1">
              <a:solidFill>
                <a:schemeClr val="tx1"/>
              </a:solidFill>
            </a:rPr>
            <a:t>interfaces</a:t>
          </a:r>
          <a:r>
            <a:rPr lang="tr-TR" sz="1200" dirty="0">
              <a:solidFill>
                <a:schemeClr val="tx1"/>
              </a:solidFill>
            </a:rPr>
            <a:t> </a:t>
          </a:r>
          <a:r>
            <a:rPr lang="tr-TR" sz="1200" dirty="0" err="1">
              <a:solidFill>
                <a:schemeClr val="tx1"/>
              </a:solidFill>
            </a:rPr>
            <a:t>for</a:t>
          </a:r>
          <a:r>
            <a:rPr lang="tr-TR" sz="1200" dirty="0">
              <a:solidFill>
                <a:schemeClr val="tx1"/>
              </a:solidFill>
            </a:rPr>
            <a:t> </a:t>
          </a:r>
          <a:r>
            <a:rPr lang="tr-TR" sz="1200" dirty="0" err="1">
              <a:solidFill>
                <a:schemeClr val="tx1"/>
              </a:solidFill>
            </a:rPr>
            <a:t>companies</a:t>
          </a:r>
          <a:endParaRPr lang="tr-TR" sz="1200" dirty="0">
            <a:solidFill>
              <a:schemeClr val="tx1"/>
            </a:solidFill>
          </a:endParaRPr>
        </a:p>
        <a:p>
          <a:pPr marL="0" marR="0" lvl="0" indent="0" defTabSz="914400" eaLnBrk="1" fontAlgn="auto" latinLnBrk="0" hangingPunct="1">
            <a:lnSpc>
              <a:spcPct val="100000"/>
            </a:lnSpc>
            <a:spcBef>
              <a:spcPts val="0"/>
            </a:spcBef>
            <a:spcAft>
              <a:spcPts val="0"/>
            </a:spcAft>
            <a:buClrTx/>
            <a:buSzTx/>
            <a:buFontTx/>
            <a:buNone/>
            <a:tabLst/>
            <a:defRPr/>
          </a:pPr>
          <a:r>
            <a:rPr lang="tr-TR" sz="1200" dirty="0">
              <a:solidFill>
                <a:schemeClr val="tx1"/>
              </a:solidFill>
            </a:rPr>
            <a:t>I9.5K </a:t>
          </a:r>
          <a:r>
            <a:rPr lang="tr-TR" sz="1200" dirty="0" err="1">
              <a:solidFill>
                <a:schemeClr val="tx1"/>
              </a:solidFill>
            </a:rPr>
            <a:t>trx</a:t>
          </a:r>
          <a:r>
            <a:rPr lang="tr-TR" sz="1200" dirty="0">
              <a:solidFill>
                <a:schemeClr val="tx1"/>
              </a:solidFill>
            </a:rPr>
            <a:t> on ETH</a:t>
          </a:r>
        </a:p>
      </dgm:t>
    </dgm:pt>
    <dgm:pt modelId="{930C8332-F178-47B5-A8F4-E74C32682CD9}" type="parTrans" cxnId="{E2CD0E7A-FB12-49AA-BD57-594A7471FF26}">
      <dgm:prSet/>
      <dgm:spPr/>
      <dgm:t>
        <a:bodyPr/>
        <a:lstStyle/>
        <a:p>
          <a:endParaRPr lang="tr-TR"/>
        </a:p>
      </dgm:t>
    </dgm:pt>
    <dgm:pt modelId="{F28F97EE-427B-458B-BFB4-309EC82E62F5}" type="sibTrans" cxnId="{E2CD0E7A-FB12-49AA-BD57-594A7471FF26}">
      <dgm:prSet/>
      <dgm:spPr/>
      <dgm:t>
        <a:bodyPr/>
        <a:lstStyle/>
        <a:p>
          <a:endParaRPr lang="tr-TR"/>
        </a:p>
      </dgm:t>
    </dgm:pt>
    <dgm:pt modelId="{C136570A-8DAF-4B33-943C-163048F0FBD4}">
      <dgm:prSet phldrT="[Text]" custT="1"/>
      <dgm:spPr/>
      <dgm:t>
        <a:bodyPr/>
        <a:lstStyle/>
        <a:p>
          <a:endParaRPr lang="tr-TR" sz="1200" b="0" dirty="0">
            <a:solidFill>
              <a:schemeClr val="tx1"/>
            </a:solidFill>
          </a:endParaRPr>
        </a:p>
      </dgm:t>
    </dgm:pt>
    <dgm:pt modelId="{30D0BA3B-CAEE-4D2B-86CD-FFCDB83D9481}" type="parTrans" cxnId="{0861830C-9AC3-4BA0-BC0C-9CEFEEC2CF57}">
      <dgm:prSet/>
      <dgm:spPr/>
      <dgm:t>
        <a:bodyPr/>
        <a:lstStyle/>
        <a:p>
          <a:endParaRPr lang="tr-TR"/>
        </a:p>
      </dgm:t>
    </dgm:pt>
    <dgm:pt modelId="{F490B711-0679-4EC9-9B38-4D1162E34C14}" type="sibTrans" cxnId="{0861830C-9AC3-4BA0-BC0C-9CEFEEC2CF57}">
      <dgm:prSet/>
      <dgm:spPr>
        <a:solidFill>
          <a:srgbClr val="FFC417"/>
        </a:solidFill>
      </dgm:spPr>
      <dgm:t>
        <a:bodyPr/>
        <a:lstStyle/>
        <a:p>
          <a:endParaRPr lang="tr-TR"/>
        </a:p>
      </dgm:t>
    </dgm:pt>
    <dgm:pt modelId="{AA409B32-8C08-496A-8CC2-7417ED94DFAC}" type="pres">
      <dgm:prSet presAssocID="{B78E3A94-8251-4C95-8DBA-9EC82E2F98B0}" presName="Name0" presStyleCnt="0">
        <dgm:presLayoutVars>
          <dgm:chMax/>
          <dgm:chPref/>
          <dgm:dir/>
          <dgm:animLvl val="lvl"/>
        </dgm:presLayoutVars>
      </dgm:prSet>
      <dgm:spPr/>
    </dgm:pt>
    <dgm:pt modelId="{46C496A0-CEF3-45E2-AF23-3C8069DA75B7}" type="pres">
      <dgm:prSet presAssocID="{E1A2C474-6A01-4F7C-82C4-C11F26AD5C29}" presName="composite" presStyleCnt="0"/>
      <dgm:spPr/>
    </dgm:pt>
    <dgm:pt modelId="{3F0189B3-486F-4282-842D-9DC0604F9F8D}" type="pres">
      <dgm:prSet presAssocID="{E1A2C474-6A01-4F7C-82C4-C11F26AD5C29}" presName="Parent1" presStyleLbl="node1" presStyleIdx="0" presStyleCnt="6">
        <dgm:presLayoutVars>
          <dgm:chMax val="1"/>
          <dgm:chPref val="1"/>
          <dgm:bulletEnabled val="1"/>
        </dgm:presLayoutVars>
      </dgm:prSet>
      <dgm:spPr/>
    </dgm:pt>
    <dgm:pt modelId="{2E176E76-9FD7-4199-9F8C-B0C9EC7933F4}" type="pres">
      <dgm:prSet presAssocID="{E1A2C474-6A01-4F7C-82C4-C11F26AD5C29}" presName="Childtext1" presStyleLbl="revTx" presStyleIdx="0" presStyleCnt="3">
        <dgm:presLayoutVars>
          <dgm:chMax val="0"/>
          <dgm:chPref val="0"/>
          <dgm:bulletEnabled val="1"/>
        </dgm:presLayoutVars>
      </dgm:prSet>
      <dgm:spPr/>
    </dgm:pt>
    <dgm:pt modelId="{DCC0F7E6-14B2-4485-9769-AE3AE8008039}" type="pres">
      <dgm:prSet presAssocID="{E1A2C474-6A01-4F7C-82C4-C11F26AD5C29}" presName="BalanceSpacing" presStyleCnt="0"/>
      <dgm:spPr/>
    </dgm:pt>
    <dgm:pt modelId="{FDE15AF4-2E73-4ACA-9593-48D89EA4F89E}" type="pres">
      <dgm:prSet presAssocID="{E1A2C474-6A01-4F7C-82C4-C11F26AD5C29}" presName="BalanceSpacing1" presStyleCnt="0"/>
      <dgm:spPr/>
    </dgm:pt>
    <dgm:pt modelId="{5A6C6182-590F-481F-A077-0719D5F7BD0E}" type="pres">
      <dgm:prSet presAssocID="{E2BD9E54-E86B-4B7A-944A-12957DCCEA66}" presName="Accent1Text" presStyleLbl="node1" presStyleIdx="1" presStyleCnt="6"/>
      <dgm:spPr/>
    </dgm:pt>
    <dgm:pt modelId="{00E83D46-4058-405D-93BE-72330165D04F}" type="pres">
      <dgm:prSet presAssocID="{E2BD9E54-E86B-4B7A-944A-12957DCCEA66}" presName="spaceBetweenRectangles" presStyleCnt="0"/>
      <dgm:spPr/>
    </dgm:pt>
    <dgm:pt modelId="{746549C8-6AF5-4CA7-B8E2-EB8DF8C130C7}" type="pres">
      <dgm:prSet presAssocID="{DFA30D0F-6A48-4473-AD38-C305DC973490}" presName="composite" presStyleCnt="0"/>
      <dgm:spPr/>
    </dgm:pt>
    <dgm:pt modelId="{9232FA5C-14F4-4DA4-8FB3-5B3E65EF8043}" type="pres">
      <dgm:prSet presAssocID="{DFA30D0F-6A48-4473-AD38-C305DC973490}" presName="Parent1" presStyleLbl="node1" presStyleIdx="2" presStyleCnt="6">
        <dgm:presLayoutVars>
          <dgm:chMax val="1"/>
          <dgm:chPref val="1"/>
          <dgm:bulletEnabled val="1"/>
        </dgm:presLayoutVars>
      </dgm:prSet>
      <dgm:spPr/>
    </dgm:pt>
    <dgm:pt modelId="{BF7DDD84-D68B-4FA4-8E0B-5D4F452CD8C8}" type="pres">
      <dgm:prSet presAssocID="{DFA30D0F-6A48-4473-AD38-C305DC973490}" presName="Childtext1" presStyleLbl="revTx" presStyleIdx="1" presStyleCnt="3" custScaleX="48282" custScaleY="60647" custLinFactNeighborX="21996" custLinFactNeighborY="282">
        <dgm:presLayoutVars>
          <dgm:chMax val="0"/>
          <dgm:chPref val="0"/>
          <dgm:bulletEnabled val="1"/>
        </dgm:presLayoutVars>
      </dgm:prSet>
      <dgm:spPr/>
    </dgm:pt>
    <dgm:pt modelId="{D8EDFADA-3493-4C53-8377-3A400AFF3E75}" type="pres">
      <dgm:prSet presAssocID="{DFA30D0F-6A48-4473-AD38-C305DC973490}" presName="BalanceSpacing" presStyleCnt="0"/>
      <dgm:spPr/>
    </dgm:pt>
    <dgm:pt modelId="{EF88A5EF-CB08-4B4D-94B1-1AAC2B1CE999}" type="pres">
      <dgm:prSet presAssocID="{DFA30D0F-6A48-4473-AD38-C305DC973490}" presName="BalanceSpacing1" presStyleCnt="0"/>
      <dgm:spPr/>
    </dgm:pt>
    <dgm:pt modelId="{E4FABA35-50C1-45AE-9051-AE979D31638C}" type="pres">
      <dgm:prSet presAssocID="{F28F97EE-427B-458B-BFB4-309EC82E62F5}" presName="Accent1Text" presStyleLbl="node1" presStyleIdx="3" presStyleCnt="6"/>
      <dgm:spPr/>
    </dgm:pt>
    <dgm:pt modelId="{27615599-84AE-48AF-A844-04821B40AD25}" type="pres">
      <dgm:prSet presAssocID="{F28F97EE-427B-458B-BFB4-309EC82E62F5}" presName="spaceBetweenRectangles" presStyleCnt="0"/>
      <dgm:spPr/>
    </dgm:pt>
    <dgm:pt modelId="{9C4A4100-5C2F-4B7B-A731-FE5D353A9DE2}" type="pres">
      <dgm:prSet presAssocID="{C136570A-8DAF-4B33-943C-163048F0FBD4}" presName="composite" presStyleCnt="0"/>
      <dgm:spPr/>
    </dgm:pt>
    <dgm:pt modelId="{A621B62A-4FEA-4AD0-AE31-C90EF0FEC761}" type="pres">
      <dgm:prSet presAssocID="{C136570A-8DAF-4B33-943C-163048F0FBD4}" presName="Parent1" presStyleLbl="node1" presStyleIdx="4" presStyleCnt="6" custLinFactNeighborX="1324" custLinFactNeighborY="17636">
        <dgm:presLayoutVars>
          <dgm:chMax val="1"/>
          <dgm:chPref val="1"/>
          <dgm:bulletEnabled val="1"/>
        </dgm:presLayoutVars>
      </dgm:prSet>
      <dgm:spPr/>
    </dgm:pt>
    <dgm:pt modelId="{E16E779A-C8FF-4CFE-B92F-6C8923AE4985}" type="pres">
      <dgm:prSet presAssocID="{C136570A-8DAF-4B33-943C-163048F0FBD4}" presName="Childtext1" presStyleLbl="revTx" presStyleIdx="2" presStyleCnt="3">
        <dgm:presLayoutVars>
          <dgm:chMax val="0"/>
          <dgm:chPref val="0"/>
          <dgm:bulletEnabled val="1"/>
        </dgm:presLayoutVars>
      </dgm:prSet>
      <dgm:spPr/>
    </dgm:pt>
    <dgm:pt modelId="{3438E56F-0756-4769-8558-602D151120CB}" type="pres">
      <dgm:prSet presAssocID="{C136570A-8DAF-4B33-943C-163048F0FBD4}" presName="BalanceSpacing" presStyleCnt="0"/>
      <dgm:spPr/>
    </dgm:pt>
    <dgm:pt modelId="{40A05CDA-0980-4839-B645-45AAE31E4803}" type="pres">
      <dgm:prSet presAssocID="{C136570A-8DAF-4B33-943C-163048F0FBD4}" presName="BalanceSpacing1" presStyleCnt="0"/>
      <dgm:spPr/>
    </dgm:pt>
    <dgm:pt modelId="{05ABA4BA-A189-4703-9AC1-8FBAC284AAE9}" type="pres">
      <dgm:prSet presAssocID="{F490B711-0679-4EC9-9B38-4D1162E34C14}" presName="Accent1Text" presStyleLbl="node1" presStyleIdx="5" presStyleCnt="6"/>
      <dgm:spPr/>
    </dgm:pt>
  </dgm:ptLst>
  <dgm:cxnLst>
    <dgm:cxn modelId="{0861830C-9AC3-4BA0-BC0C-9CEFEEC2CF57}" srcId="{B78E3A94-8251-4C95-8DBA-9EC82E2F98B0}" destId="{C136570A-8DAF-4B33-943C-163048F0FBD4}" srcOrd="2" destOrd="0" parTransId="{30D0BA3B-CAEE-4D2B-86CD-FFCDB83D9481}" sibTransId="{F490B711-0679-4EC9-9B38-4D1162E34C14}"/>
    <dgm:cxn modelId="{D6731623-0E30-4924-8563-8D392D344D42}" type="presOf" srcId="{C136570A-8DAF-4B33-943C-163048F0FBD4}" destId="{A621B62A-4FEA-4AD0-AE31-C90EF0FEC761}" srcOrd="0" destOrd="0" presId="urn:microsoft.com/office/officeart/2008/layout/AlternatingHexagons"/>
    <dgm:cxn modelId="{E1DAE323-2888-4ECA-936B-BFBF993650F2}" srcId="{B78E3A94-8251-4C95-8DBA-9EC82E2F98B0}" destId="{E1A2C474-6A01-4F7C-82C4-C11F26AD5C29}" srcOrd="0" destOrd="0" parTransId="{3B3F9D06-AE7A-4BC4-A685-3614068B2280}" sibTransId="{E2BD9E54-E86B-4B7A-944A-12957DCCEA66}"/>
    <dgm:cxn modelId="{772AB22D-54B8-44F0-941C-9781F7378618}" type="presOf" srcId="{E2BD9E54-E86B-4B7A-944A-12957DCCEA66}" destId="{5A6C6182-590F-481F-A077-0719D5F7BD0E}" srcOrd="0" destOrd="0" presId="urn:microsoft.com/office/officeart/2008/layout/AlternatingHexagons"/>
    <dgm:cxn modelId="{E2CD0E7A-FB12-49AA-BD57-594A7471FF26}" srcId="{B78E3A94-8251-4C95-8DBA-9EC82E2F98B0}" destId="{DFA30D0F-6A48-4473-AD38-C305DC973490}" srcOrd="1" destOrd="0" parTransId="{930C8332-F178-47B5-A8F4-E74C32682CD9}" sibTransId="{F28F97EE-427B-458B-BFB4-309EC82E62F5}"/>
    <dgm:cxn modelId="{D0F3F887-E749-448B-9864-2D1A306C6003}" type="presOf" srcId="{F28F97EE-427B-458B-BFB4-309EC82E62F5}" destId="{E4FABA35-50C1-45AE-9051-AE979D31638C}" srcOrd="0" destOrd="0" presId="urn:microsoft.com/office/officeart/2008/layout/AlternatingHexagons"/>
    <dgm:cxn modelId="{31563898-879A-4F5B-B41C-C98C5945AC49}" type="presOf" srcId="{E1A2C474-6A01-4F7C-82C4-C11F26AD5C29}" destId="{3F0189B3-486F-4282-842D-9DC0604F9F8D}" srcOrd="0" destOrd="0" presId="urn:microsoft.com/office/officeart/2008/layout/AlternatingHexagons"/>
    <dgm:cxn modelId="{3C2C8EA8-F726-47AB-AADE-F93BD9E5AF56}" type="presOf" srcId="{DFA30D0F-6A48-4473-AD38-C305DC973490}" destId="{9232FA5C-14F4-4DA4-8FB3-5B3E65EF8043}" srcOrd="0" destOrd="0" presId="urn:microsoft.com/office/officeart/2008/layout/AlternatingHexagons"/>
    <dgm:cxn modelId="{F12BC3EB-C729-4E37-B0FA-4B173909EC94}" type="presOf" srcId="{B78E3A94-8251-4C95-8DBA-9EC82E2F98B0}" destId="{AA409B32-8C08-496A-8CC2-7417ED94DFAC}" srcOrd="0" destOrd="0" presId="urn:microsoft.com/office/officeart/2008/layout/AlternatingHexagons"/>
    <dgm:cxn modelId="{8065F3EF-D5C9-416F-917F-794137E64E7A}" type="presOf" srcId="{F490B711-0679-4EC9-9B38-4D1162E34C14}" destId="{05ABA4BA-A189-4703-9AC1-8FBAC284AAE9}" srcOrd="0" destOrd="0" presId="urn:microsoft.com/office/officeart/2008/layout/AlternatingHexagons"/>
    <dgm:cxn modelId="{AAF1A434-8EE1-4EA4-BA54-7D13A8E39B47}" type="presParOf" srcId="{AA409B32-8C08-496A-8CC2-7417ED94DFAC}" destId="{46C496A0-CEF3-45E2-AF23-3C8069DA75B7}" srcOrd="0" destOrd="0" presId="urn:microsoft.com/office/officeart/2008/layout/AlternatingHexagons"/>
    <dgm:cxn modelId="{CA493A0F-B0DB-4F5D-BAEC-1C9E3313014C}" type="presParOf" srcId="{46C496A0-CEF3-45E2-AF23-3C8069DA75B7}" destId="{3F0189B3-486F-4282-842D-9DC0604F9F8D}" srcOrd="0" destOrd="0" presId="urn:microsoft.com/office/officeart/2008/layout/AlternatingHexagons"/>
    <dgm:cxn modelId="{CF2BF34A-D38A-46B1-BEFE-4F28BC199615}" type="presParOf" srcId="{46C496A0-CEF3-45E2-AF23-3C8069DA75B7}" destId="{2E176E76-9FD7-4199-9F8C-B0C9EC7933F4}" srcOrd="1" destOrd="0" presId="urn:microsoft.com/office/officeart/2008/layout/AlternatingHexagons"/>
    <dgm:cxn modelId="{525607EB-CB4E-4FF3-AB7E-F566BA67D67A}" type="presParOf" srcId="{46C496A0-CEF3-45E2-AF23-3C8069DA75B7}" destId="{DCC0F7E6-14B2-4485-9769-AE3AE8008039}" srcOrd="2" destOrd="0" presId="urn:microsoft.com/office/officeart/2008/layout/AlternatingHexagons"/>
    <dgm:cxn modelId="{8D926871-7CE6-4C04-830F-1F644A53C9CE}" type="presParOf" srcId="{46C496A0-CEF3-45E2-AF23-3C8069DA75B7}" destId="{FDE15AF4-2E73-4ACA-9593-48D89EA4F89E}" srcOrd="3" destOrd="0" presId="urn:microsoft.com/office/officeart/2008/layout/AlternatingHexagons"/>
    <dgm:cxn modelId="{1166D03D-2DAC-4716-9C51-F15129024DBB}" type="presParOf" srcId="{46C496A0-CEF3-45E2-AF23-3C8069DA75B7}" destId="{5A6C6182-590F-481F-A077-0719D5F7BD0E}" srcOrd="4" destOrd="0" presId="urn:microsoft.com/office/officeart/2008/layout/AlternatingHexagons"/>
    <dgm:cxn modelId="{BA2F33E4-1404-4586-B89B-F6F92B84A749}" type="presParOf" srcId="{AA409B32-8C08-496A-8CC2-7417ED94DFAC}" destId="{00E83D46-4058-405D-93BE-72330165D04F}" srcOrd="1" destOrd="0" presId="urn:microsoft.com/office/officeart/2008/layout/AlternatingHexagons"/>
    <dgm:cxn modelId="{8DAB6D72-6FCF-4468-8DA8-222382AD0799}" type="presParOf" srcId="{AA409B32-8C08-496A-8CC2-7417ED94DFAC}" destId="{746549C8-6AF5-4CA7-B8E2-EB8DF8C130C7}" srcOrd="2" destOrd="0" presId="urn:microsoft.com/office/officeart/2008/layout/AlternatingHexagons"/>
    <dgm:cxn modelId="{8272C1F8-3A77-4DD6-AB85-B5DB0C18DC0E}" type="presParOf" srcId="{746549C8-6AF5-4CA7-B8E2-EB8DF8C130C7}" destId="{9232FA5C-14F4-4DA4-8FB3-5B3E65EF8043}" srcOrd="0" destOrd="0" presId="urn:microsoft.com/office/officeart/2008/layout/AlternatingHexagons"/>
    <dgm:cxn modelId="{E66A528A-FAB0-40F9-8B89-125B98B24E4F}" type="presParOf" srcId="{746549C8-6AF5-4CA7-B8E2-EB8DF8C130C7}" destId="{BF7DDD84-D68B-4FA4-8E0B-5D4F452CD8C8}" srcOrd="1" destOrd="0" presId="urn:microsoft.com/office/officeart/2008/layout/AlternatingHexagons"/>
    <dgm:cxn modelId="{1BE4F9B1-9CF4-43A9-85B9-1AE4CE7442CF}" type="presParOf" srcId="{746549C8-6AF5-4CA7-B8E2-EB8DF8C130C7}" destId="{D8EDFADA-3493-4C53-8377-3A400AFF3E75}" srcOrd="2" destOrd="0" presId="urn:microsoft.com/office/officeart/2008/layout/AlternatingHexagons"/>
    <dgm:cxn modelId="{472C7AAB-0B27-4B79-B173-C3E0965D22FB}" type="presParOf" srcId="{746549C8-6AF5-4CA7-B8E2-EB8DF8C130C7}" destId="{EF88A5EF-CB08-4B4D-94B1-1AAC2B1CE999}" srcOrd="3" destOrd="0" presId="urn:microsoft.com/office/officeart/2008/layout/AlternatingHexagons"/>
    <dgm:cxn modelId="{71CFCA4D-A004-47B1-AFF6-C20E9E9B4BFA}" type="presParOf" srcId="{746549C8-6AF5-4CA7-B8E2-EB8DF8C130C7}" destId="{E4FABA35-50C1-45AE-9051-AE979D31638C}" srcOrd="4" destOrd="0" presId="urn:microsoft.com/office/officeart/2008/layout/AlternatingHexagons"/>
    <dgm:cxn modelId="{42D479CD-B31B-4B25-A2F2-8C9479F7C059}" type="presParOf" srcId="{AA409B32-8C08-496A-8CC2-7417ED94DFAC}" destId="{27615599-84AE-48AF-A844-04821B40AD25}" srcOrd="3" destOrd="0" presId="urn:microsoft.com/office/officeart/2008/layout/AlternatingHexagons"/>
    <dgm:cxn modelId="{C19FAFEA-1E6A-4D1A-987D-CD147A10E308}" type="presParOf" srcId="{AA409B32-8C08-496A-8CC2-7417ED94DFAC}" destId="{9C4A4100-5C2F-4B7B-A731-FE5D353A9DE2}" srcOrd="4" destOrd="0" presId="urn:microsoft.com/office/officeart/2008/layout/AlternatingHexagons"/>
    <dgm:cxn modelId="{2800F697-D2C0-40E0-848C-FD49DA1549F1}" type="presParOf" srcId="{9C4A4100-5C2F-4B7B-A731-FE5D353A9DE2}" destId="{A621B62A-4FEA-4AD0-AE31-C90EF0FEC761}" srcOrd="0" destOrd="0" presId="urn:microsoft.com/office/officeart/2008/layout/AlternatingHexagons"/>
    <dgm:cxn modelId="{1C911F42-77ED-402C-8760-C9237135C5AA}" type="presParOf" srcId="{9C4A4100-5C2F-4B7B-A731-FE5D353A9DE2}" destId="{E16E779A-C8FF-4CFE-B92F-6C8923AE4985}" srcOrd="1" destOrd="0" presId="urn:microsoft.com/office/officeart/2008/layout/AlternatingHexagons"/>
    <dgm:cxn modelId="{FDDB641C-7DCD-4D8A-8699-0A19733D3B03}" type="presParOf" srcId="{9C4A4100-5C2F-4B7B-A731-FE5D353A9DE2}" destId="{3438E56F-0756-4769-8558-602D151120CB}" srcOrd="2" destOrd="0" presId="urn:microsoft.com/office/officeart/2008/layout/AlternatingHexagons"/>
    <dgm:cxn modelId="{5AD183DA-8F01-4DC5-8F74-8E67BB745262}" type="presParOf" srcId="{9C4A4100-5C2F-4B7B-A731-FE5D353A9DE2}" destId="{40A05CDA-0980-4839-B645-45AAE31E4803}" srcOrd="3" destOrd="0" presId="urn:microsoft.com/office/officeart/2008/layout/AlternatingHexagons"/>
    <dgm:cxn modelId="{0F54440D-3A26-426D-A0AE-BDEEF05F7A83}" type="presParOf" srcId="{9C4A4100-5C2F-4B7B-A731-FE5D353A9DE2}" destId="{05ABA4BA-A189-4703-9AC1-8FBAC284AAE9}" srcOrd="4" destOrd="0" presId="urn:microsoft.com/office/officeart/2008/layout/AlternatingHexagon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F0189B3-486F-4282-842D-9DC0604F9F8D}">
      <dsp:nvSpPr>
        <dsp:cNvPr id="0" name=""/>
        <dsp:cNvSpPr/>
      </dsp:nvSpPr>
      <dsp:spPr>
        <a:xfrm rot="5400000">
          <a:off x="3114912" y="133379"/>
          <a:ext cx="2036344" cy="1771620"/>
        </a:xfrm>
        <a:prstGeom prst="hexagon">
          <a:avLst>
            <a:gd name="adj" fmla="val 25000"/>
            <a:gd name="vf" fmla="val 115470"/>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tr-TR" sz="2000" b="1" kern="1200" dirty="0" err="1">
              <a:solidFill>
                <a:schemeClr val="tx1"/>
              </a:solidFill>
            </a:rPr>
            <a:t>Loyyal</a:t>
          </a:r>
          <a:endParaRPr lang="tr-TR" sz="1400" b="1" kern="1200" dirty="0">
            <a:solidFill>
              <a:schemeClr val="tx1"/>
            </a:solidFill>
          </a:endParaRPr>
        </a:p>
        <a:p>
          <a:pPr marL="0" lvl="0" indent="0" algn="ctr" defTabSz="889000">
            <a:lnSpc>
              <a:spcPct val="90000"/>
            </a:lnSpc>
            <a:spcBef>
              <a:spcPct val="0"/>
            </a:spcBef>
            <a:spcAft>
              <a:spcPct val="35000"/>
            </a:spcAft>
            <a:buNone/>
          </a:pPr>
          <a:r>
            <a:rPr lang="tr-TR" sz="1200" kern="1200" dirty="0">
              <a:solidFill>
                <a:schemeClr val="tx1"/>
              </a:solidFill>
            </a:rPr>
            <a:t>Internet of </a:t>
          </a:r>
          <a:r>
            <a:rPr lang="tr-TR" sz="1200" kern="1200" dirty="0" err="1">
              <a:solidFill>
                <a:schemeClr val="tx1"/>
              </a:solidFill>
            </a:rPr>
            <a:t>Loyalty</a:t>
          </a:r>
          <a:endParaRPr lang="tr-TR" sz="1200" kern="1200" dirty="0">
            <a:solidFill>
              <a:schemeClr val="tx1"/>
            </a:solidFill>
          </a:endParaRPr>
        </a:p>
        <a:p>
          <a:pPr marL="0" lvl="0" indent="0" algn="ctr" defTabSz="889000">
            <a:lnSpc>
              <a:spcPct val="90000"/>
            </a:lnSpc>
            <a:spcBef>
              <a:spcPct val="0"/>
            </a:spcBef>
            <a:spcAft>
              <a:spcPct val="35000"/>
            </a:spcAft>
            <a:buNone/>
          </a:pPr>
          <a:r>
            <a:rPr lang="tr-TR" sz="1200" kern="1200" dirty="0" err="1">
              <a:solidFill>
                <a:schemeClr val="tx1"/>
              </a:solidFill>
            </a:rPr>
            <a:t>Montly</a:t>
          </a:r>
          <a:r>
            <a:rPr lang="tr-TR" sz="1200" kern="1200" dirty="0">
              <a:solidFill>
                <a:schemeClr val="tx1"/>
              </a:solidFill>
            </a:rPr>
            <a:t> </a:t>
          </a:r>
          <a:r>
            <a:rPr lang="tr-TR" sz="1200" kern="1200" dirty="0" err="1">
              <a:solidFill>
                <a:schemeClr val="tx1"/>
              </a:solidFill>
            </a:rPr>
            <a:t>subs</a:t>
          </a:r>
          <a:r>
            <a:rPr lang="tr-TR" sz="1200" kern="1200" dirty="0">
              <a:solidFill>
                <a:schemeClr val="tx1"/>
              </a:solidFill>
            </a:rPr>
            <a:t>. </a:t>
          </a:r>
        </a:p>
        <a:p>
          <a:pPr marL="0" lvl="0" indent="0" algn="ctr" defTabSz="889000">
            <a:lnSpc>
              <a:spcPct val="90000"/>
            </a:lnSpc>
            <a:spcBef>
              <a:spcPct val="0"/>
            </a:spcBef>
            <a:spcAft>
              <a:spcPct val="35000"/>
            </a:spcAft>
            <a:buNone/>
          </a:pPr>
          <a:r>
            <a:rPr lang="tr-TR" sz="1200" kern="1200" dirty="0" err="1">
              <a:solidFill>
                <a:schemeClr val="tx1"/>
              </a:solidFill>
            </a:rPr>
            <a:t>Fabric</a:t>
          </a:r>
          <a:endParaRPr lang="tr-TR" sz="1200" kern="1200" dirty="0">
            <a:solidFill>
              <a:schemeClr val="tx1"/>
            </a:solidFill>
          </a:endParaRPr>
        </a:p>
      </dsp:txBody>
      <dsp:txXfrm rot="-5400000">
        <a:off x="3523352" y="318347"/>
        <a:ext cx="1219464" cy="1401684"/>
      </dsp:txXfrm>
    </dsp:sp>
    <dsp:sp modelId="{2E176E76-9FD7-4199-9F8C-B0C9EC7933F4}">
      <dsp:nvSpPr>
        <dsp:cNvPr id="0" name=""/>
        <dsp:cNvSpPr/>
      </dsp:nvSpPr>
      <dsp:spPr>
        <a:xfrm>
          <a:off x="5072654" y="408286"/>
          <a:ext cx="2272560" cy="1221806"/>
        </a:xfrm>
        <a:prstGeom prst="rect">
          <a:avLst/>
        </a:prstGeom>
        <a:noFill/>
        <a:ln>
          <a:noFill/>
        </a:ln>
        <a:effectLst/>
      </dsp:spPr>
      <dsp:style>
        <a:lnRef idx="0">
          <a:scrgbClr r="0" g="0" b="0"/>
        </a:lnRef>
        <a:fillRef idx="0">
          <a:scrgbClr r="0" g="0" b="0"/>
        </a:fillRef>
        <a:effectRef idx="0">
          <a:scrgbClr r="0" g="0" b="0"/>
        </a:effectRef>
        <a:fontRef idx="minor"/>
      </dsp:style>
    </dsp:sp>
    <dsp:sp modelId="{5A6C6182-590F-481F-A077-0719D5F7BD0E}">
      <dsp:nvSpPr>
        <dsp:cNvPr id="0" name=""/>
        <dsp:cNvSpPr/>
      </dsp:nvSpPr>
      <dsp:spPr>
        <a:xfrm rot="5400000">
          <a:off x="1201563" y="133379"/>
          <a:ext cx="2036344" cy="1771620"/>
        </a:xfrm>
        <a:prstGeom prst="hexagon">
          <a:avLst>
            <a:gd name="adj" fmla="val 25000"/>
            <a:gd name="vf" fmla="val 115470"/>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tr-TR" sz="3600" kern="1200"/>
        </a:p>
      </dsp:txBody>
      <dsp:txXfrm rot="-5400000">
        <a:off x="1610003" y="318347"/>
        <a:ext cx="1219464" cy="1401684"/>
      </dsp:txXfrm>
    </dsp:sp>
    <dsp:sp modelId="{9232FA5C-14F4-4DA4-8FB3-5B3E65EF8043}">
      <dsp:nvSpPr>
        <dsp:cNvPr id="0" name=""/>
        <dsp:cNvSpPr/>
      </dsp:nvSpPr>
      <dsp:spPr>
        <a:xfrm rot="5400000">
          <a:off x="2154572" y="1861829"/>
          <a:ext cx="2036344" cy="1771620"/>
        </a:xfrm>
        <a:prstGeom prst="hexagon">
          <a:avLst>
            <a:gd name="adj" fmla="val 25000"/>
            <a:gd name="vf" fmla="val 115470"/>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algn="ctr" defTabSz="889000">
            <a:lnSpc>
              <a:spcPct val="90000"/>
            </a:lnSpc>
            <a:spcBef>
              <a:spcPct val="0"/>
            </a:spcBef>
            <a:spcAft>
              <a:spcPct val="35000"/>
            </a:spcAft>
            <a:buNone/>
          </a:pPr>
          <a:r>
            <a:rPr lang="tr-TR" sz="2000" b="1" kern="1200" dirty="0" err="1">
              <a:solidFill>
                <a:schemeClr val="tx1"/>
              </a:solidFill>
            </a:rPr>
            <a:t>Qiibee</a:t>
          </a:r>
          <a:endParaRPr lang="tr-TR" sz="1400" b="1" kern="1200" dirty="0">
            <a:solidFill>
              <a:schemeClr val="tx1"/>
            </a:solidFill>
          </a:endParaRPr>
        </a:p>
        <a:p>
          <a:pPr marL="0" marR="0" lvl="0" indent="0" algn="ctr" defTabSz="914400" eaLnBrk="1" fontAlgn="auto" latinLnBrk="0" hangingPunct="1">
            <a:lnSpc>
              <a:spcPct val="100000"/>
            </a:lnSpc>
            <a:spcBef>
              <a:spcPct val="0"/>
            </a:spcBef>
            <a:spcAft>
              <a:spcPts val="0"/>
            </a:spcAft>
            <a:buClrTx/>
            <a:buSzTx/>
            <a:buFontTx/>
            <a:buNone/>
            <a:tabLst/>
            <a:defRPr/>
          </a:pPr>
          <a:r>
            <a:rPr lang="tr-TR" sz="1200" kern="1200" dirty="0" err="1">
              <a:solidFill>
                <a:schemeClr val="tx1"/>
              </a:solidFill>
            </a:rPr>
            <a:t>Loyalty</a:t>
          </a:r>
          <a:r>
            <a:rPr lang="tr-TR" sz="1200" kern="1200" dirty="0">
              <a:solidFill>
                <a:schemeClr val="tx1"/>
              </a:solidFill>
            </a:rPr>
            <a:t> </a:t>
          </a:r>
          <a:r>
            <a:rPr lang="tr-TR" sz="1200" kern="1200" dirty="0" err="1">
              <a:solidFill>
                <a:schemeClr val="tx1"/>
              </a:solidFill>
            </a:rPr>
            <a:t>interfaces</a:t>
          </a:r>
          <a:r>
            <a:rPr lang="tr-TR" sz="1200" kern="1200" dirty="0">
              <a:solidFill>
                <a:schemeClr val="tx1"/>
              </a:solidFill>
            </a:rPr>
            <a:t> </a:t>
          </a:r>
          <a:r>
            <a:rPr lang="tr-TR" sz="1200" kern="1200" dirty="0" err="1">
              <a:solidFill>
                <a:schemeClr val="tx1"/>
              </a:solidFill>
            </a:rPr>
            <a:t>for</a:t>
          </a:r>
          <a:r>
            <a:rPr lang="tr-TR" sz="1200" kern="1200" dirty="0">
              <a:solidFill>
                <a:schemeClr val="tx1"/>
              </a:solidFill>
            </a:rPr>
            <a:t> </a:t>
          </a:r>
          <a:r>
            <a:rPr lang="tr-TR" sz="1200" kern="1200" dirty="0" err="1">
              <a:solidFill>
                <a:schemeClr val="tx1"/>
              </a:solidFill>
            </a:rPr>
            <a:t>companies</a:t>
          </a:r>
          <a:endParaRPr lang="tr-TR" sz="1200" kern="1200" dirty="0">
            <a:solidFill>
              <a:schemeClr val="tx1"/>
            </a:solidFill>
          </a:endParaRPr>
        </a:p>
        <a:p>
          <a:pPr marL="0" marR="0" lvl="0" indent="0" algn="ctr" defTabSz="914400" eaLnBrk="1" fontAlgn="auto" latinLnBrk="0" hangingPunct="1">
            <a:lnSpc>
              <a:spcPct val="100000"/>
            </a:lnSpc>
            <a:spcBef>
              <a:spcPct val="0"/>
            </a:spcBef>
            <a:spcAft>
              <a:spcPts val="0"/>
            </a:spcAft>
            <a:buClrTx/>
            <a:buSzTx/>
            <a:buFontTx/>
            <a:buNone/>
            <a:tabLst/>
            <a:defRPr/>
          </a:pPr>
          <a:r>
            <a:rPr lang="tr-TR" sz="1200" kern="1200" dirty="0">
              <a:solidFill>
                <a:schemeClr val="tx1"/>
              </a:solidFill>
            </a:rPr>
            <a:t>I9.5K </a:t>
          </a:r>
          <a:r>
            <a:rPr lang="tr-TR" sz="1200" kern="1200" dirty="0" err="1">
              <a:solidFill>
                <a:schemeClr val="tx1"/>
              </a:solidFill>
            </a:rPr>
            <a:t>trx</a:t>
          </a:r>
          <a:r>
            <a:rPr lang="tr-TR" sz="1200" kern="1200" dirty="0">
              <a:solidFill>
                <a:schemeClr val="tx1"/>
              </a:solidFill>
            </a:rPr>
            <a:t> on ETH</a:t>
          </a:r>
        </a:p>
      </dsp:txBody>
      <dsp:txXfrm rot="-5400000">
        <a:off x="2563012" y="2046797"/>
        <a:ext cx="1219464" cy="1401684"/>
      </dsp:txXfrm>
    </dsp:sp>
    <dsp:sp modelId="{BF7DDD84-D68B-4FA4-8E0B-5D4F452CD8C8}">
      <dsp:nvSpPr>
        <dsp:cNvPr id="0" name=""/>
        <dsp:cNvSpPr/>
      </dsp:nvSpPr>
      <dsp:spPr>
        <a:xfrm>
          <a:off x="1066826" y="2380590"/>
          <a:ext cx="1061843" cy="740989"/>
        </a:xfrm>
        <a:prstGeom prst="rect">
          <a:avLst/>
        </a:prstGeom>
        <a:noFill/>
        <a:ln>
          <a:noFill/>
        </a:ln>
        <a:effectLst/>
      </dsp:spPr>
      <dsp:style>
        <a:lnRef idx="0">
          <a:scrgbClr r="0" g="0" b="0"/>
        </a:lnRef>
        <a:fillRef idx="0">
          <a:scrgbClr r="0" g="0" b="0"/>
        </a:fillRef>
        <a:effectRef idx="0">
          <a:scrgbClr r="0" g="0" b="0"/>
        </a:effectRef>
        <a:fontRef idx="minor"/>
      </dsp:style>
    </dsp:sp>
    <dsp:sp modelId="{E4FABA35-50C1-45AE-9051-AE979D31638C}">
      <dsp:nvSpPr>
        <dsp:cNvPr id="0" name=""/>
        <dsp:cNvSpPr/>
      </dsp:nvSpPr>
      <dsp:spPr>
        <a:xfrm rot="5400000">
          <a:off x="4067922" y="1861829"/>
          <a:ext cx="2036344" cy="1771620"/>
        </a:xfrm>
        <a:prstGeom prst="hexagon">
          <a:avLst>
            <a:gd name="adj" fmla="val 25000"/>
            <a:gd name="vf" fmla="val 115470"/>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tr-TR" sz="3600" kern="1200"/>
        </a:p>
      </dsp:txBody>
      <dsp:txXfrm rot="-5400000">
        <a:off x="4476362" y="2046797"/>
        <a:ext cx="1219464" cy="1401684"/>
      </dsp:txXfrm>
    </dsp:sp>
    <dsp:sp modelId="{A621B62A-4FEA-4AD0-AE31-C90EF0FEC761}">
      <dsp:nvSpPr>
        <dsp:cNvPr id="0" name=""/>
        <dsp:cNvSpPr/>
      </dsp:nvSpPr>
      <dsp:spPr>
        <a:xfrm rot="5400000">
          <a:off x="3138369" y="3591296"/>
          <a:ext cx="2036344" cy="1771620"/>
        </a:xfrm>
        <a:prstGeom prst="hexagon">
          <a:avLst>
            <a:gd name="adj" fmla="val 25000"/>
            <a:gd name="vf" fmla="val 115470"/>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endParaRPr lang="tr-TR" sz="1200" b="0" kern="1200" dirty="0">
            <a:solidFill>
              <a:schemeClr val="tx1"/>
            </a:solidFill>
          </a:endParaRPr>
        </a:p>
      </dsp:txBody>
      <dsp:txXfrm rot="-5400000">
        <a:off x="3546809" y="3776264"/>
        <a:ext cx="1219464" cy="1401684"/>
      </dsp:txXfrm>
    </dsp:sp>
    <dsp:sp modelId="{E16E779A-C8FF-4CFE-B92F-6C8923AE4985}">
      <dsp:nvSpPr>
        <dsp:cNvPr id="0" name=""/>
        <dsp:cNvSpPr/>
      </dsp:nvSpPr>
      <dsp:spPr>
        <a:xfrm>
          <a:off x="5072654" y="3865185"/>
          <a:ext cx="2272560" cy="1221806"/>
        </a:xfrm>
        <a:prstGeom prst="rect">
          <a:avLst/>
        </a:prstGeom>
        <a:noFill/>
        <a:ln>
          <a:noFill/>
        </a:ln>
        <a:effectLst/>
      </dsp:spPr>
      <dsp:style>
        <a:lnRef idx="0">
          <a:scrgbClr r="0" g="0" b="0"/>
        </a:lnRef>
        <a:fillRef idx="0">
          <a:scrgbClr r="0" g="0" b="0"/>
        </a:fillRef>
        <a:effectRef idx="0">
          <a:scrgbClr r="0" g="0" b="0"/>
        </a:effectRef>
        <a:fontRef idx="minor"/>
      </dsp:style>
    </dsp:sp>
    <dsp:sp modelId="{05ABA4BA-A189-4703-9AC1-8FBAC284AAE9}">
      <dsp:nvSpPr>
        <dsp:cNvPr id="0" name=""/>
        <dsp:cNvSpPr/>
      </dsp:nvSpPr>
      <dsp:spPr>
        <a:xfrm rot="5400000">
          <a:off x="1201563" y="3590279"/>
          <a:ext cx="2036344" cy="1771620"/>
        </a:xfrm>
        <a:prstGeom prst="hexagon">
          <a:avLst>
            <a:gd name="adj" fmla="val 25000"/>
            <a:gd name="vf" fmla="val 115470"/>
          </a:avLst>
        </a:prstGeom>
        <a:solidFill>
          <a:srgbClr val="FFC417"/>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tr-TR" sz="3600" kern="1200"/>
        </a:p>
      </dsp:txBody>
      <dsp:txXfrm rot="-5400000">
        <a:off x="1610003" y="3775247"/>
        <a:ext cx="1219464" cy="1401684"/>
      </dsp:txXfrm>
    </dsp:sp>
  </dsp:spTree>
</dsp:drawing>
</file>

<file path=ppt/diagrams/layout1.xml><?xml version="1.0" encoding="utf-8"?>
<dgm:layoutDef xmlns:dgm="http://schemas.openxmlformats.org/drawingml/2006/diagram" xmlns:a="http://schemas.openxmlformats.org/drawingml/2006/main" uniqueId="urn:microsoft.com/office/officeart/2008/layout/AlternatingHexagons">
  <dgm:title val=""/>
  <dgm:desc val=""/>
  <dgm:catLst>
    <dgm:cat type="list" pri="1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alg type="lin">
      <dgm:param type="linDir" val="fromT"/>
    </dgm:alg>
    <dgm:shape xmlns:r="http://schemas.openxmlformats.org/officeDocument/2006/relationships" r:blip="">
      <dgm:adjLst/>
    </dgm:shape>
    <dgm:constrLst>
      <dgm:constr type="primFontSz" for="des" forName="Parent1" val="65"/>
      <dgm:constr type="primFontSz" for="des" forName="Childtext1" refType="primFontSz" refFor="des" refForName="Parent1" op="lte"/>
      <dgm:constr type="w" for="ch" forName="composite" refType="w"/>
      <dgm:constr type="h" for="ch" forName="composite" refType="h"/>
      <dgm:constr type="h" for="ch" forName="spaceBetweenRectangles" refType="w" refFor="ch" refForName="composite" fact="-0.042"/>
      <dgm:constr type="sp" refType="h" refFor="ch" refForName="composite" op="equ" fact="0.1"/>
    </dgm:constrLst>
    <dgm:forEach name="nodesForEach" axis="ch" ptType="node">
      <dgm:layoutNode name="composite">
        <dgm:alg type="composite">
          <dgm:param type="ar" val="3.6"/>
        </dgm:alg>
        <dgm:shape xmlns:r="http://schemas.openxmlformats.org/officeDocument/2006/relationships" r:blip="">
          <dgm:adjLst/>
        </dgm:shape>
        <dgm:choose name="Name1">
          <dgm:if name="Name2" func="var" arg="dir" op="equ" val="norm">
            <dgm:choose name="Name3">
              <dgm:if name="Name4" axis="self" ptType="node" func="posOdd" op="equ" val="1">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dgm:constr type="h" for="ch" forName="BalanceSpacing" refType="h" fact="0.1"/>
                  <dgm:constr type="l" for="ch" forName="BalanceSpacing1" refType="w" fact="0.69"/>
                  <dgm:constr type="t" for="ch" forName="BalanceSpacing1" refType="h" fact="0.2"/>
                  <dgm:constr type="w" for="ch" forName="BalanceSpacing1" refType="w" fact="0.31"/>
                  <dgm:constr type="h" for="ch" forName="BalanceSpacing1" refType="h" fact="0.6"/>
                </dgm:constrLst>
              </dgm:if>
              <dgm:else name="Name5">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 type="l" for="ch" forName="BalanceSpacing1" refType="w" fact="0"/>
                  <dgm:constr type="t" for="ch" forName="BalanceSpacing1" refType="h" fact="0.2"/>
                  <dgm:constr type="w" for="ch" forName="BalanceSpacing1" refType="w" fact="0.3"/>
                  <dgm:constr type="h" for="ch" forName="BalanceSpacing1" refType="h" fact="0.6"/>
                </dgm:constrLst>
              </dgm:else>
            </dgm:choose>
          </dgm:if>
          <dgm:else name="Name6">
            <dgm:choose name="Name7">
              <dgm:if name="Name8" axis="self" ptType="node" func="posOdd" op="equ" val="1">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Lst>
              </dgm:if>
              <dgm:else name="Name9">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fact="0.18"/>
                  <dgm:constr type="h" for="ch" forName="BalanceSpacing" refType="h"/>
                </dgm:constrLst>
              </dgm:else>
            </dgm:choose>
          </dgm:else>
        </dgm:choose>
        <dgm:layoutNode name="Parent1" styleLbl="node1">
          <dgm:varLst>
            <dgm:chMax val="1"/>
            <dgm:chPref val="1"/>
            <dgm:bulletEnabled val="1"/>
          </dgm:varLst>
          <dgm:alg type="tx"/>
          <dgm:shape xmlns:r="http://schemas.openxmlformats.org/officeDocument/2006/relationships" rot="90" type="hexagon" r:blip="">
            <dgm:adjLst>
              <dgm:adj idx="1" val="0.25"/>
              <dgm:adj idx="2" val="1.154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hildtext1" styleLbl="revTx">
          <dgm:varLst>
            <dgm:chMax val="0"/>
            <dgm:chPref val="0"/>
            <dgm:bulletEnabled val="1"/>
          </dgm:varLst>
          <dgm:choose name="Name10">
            <dgm:if name="Name11" func="var" arg="dir" op="equ" val="norm">
              <dgm:choose name="Name12">
                <dgm:if name="Name13" axis="self" ptType="node" func="posOdd" op="equ" val="1">
                  <dgm:alg type="tx">
                    <dgm:param type="parTxLTRAlign" val="l"/>
                  </dgm:alg>
                </dgm:if>
                <dgm:else name="Name14">
                  <dgm:alg type="tx">
                    <dgm:param type="parTxLTRAlign" val="r"/>
                  </dgm:alg>
                </dgm:else>
              </dgm:choose>
            </dgm:if>
            <dgm:else name="Name15">
              <dgm:choose name="Name16">
                <dgm:if name="Name17" axis="self" ptType="node" func="posOdd" op="equ" val="1">
                  <dgm:alg type="tx">
                    <dgm:param type="parTxLTRAlign" val="r"/>
                  </dgm:alg>
                </dgm:if>
                <dgm:else name="Name18">
                  <dgm:alg type="tx">
                    <dgm:param type="parTxLTRAlign" val="l"/>
                  </dgm:alg>
                </dgm:else>
              </dgm:choose>
            </dgm:else>
          </dgm:choose>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BalanceSpacing">
          <dgm:alg type="sp"/>
          <dgm:shape xmlns:r="http://schemas.openxmlformats.org/officeDocument/2006/relationships" r:blip="">
            <dgm:adjLst/>
          </dgm:shape>
        </dgm:layoutNode>
        <dgm:layoutNode name="BalanceSpacing1">
          <dgm:alg type="sp"/>
          <dgm:shape xmlns:r="http://schemas.openxmlformats.org/officeDocument/2006/relationships" r:blip="">
            <dgm:adjLst/>
          </dgm:shape>
        </dgm:layoutNode>
        <dgm:forEach name="Name19" axis="followSib" ptType="sibTrans" hideLastTrans="0" cnt="1">
          <dgm:layoutNode name="Accent1Text" styleLbl="node1">
            <dgm:alg type="tx"/>
            <dgm:shape xmlns:r="http://schemas.openxmlformats.org/officeDocument/2006/relationships" rot="90" type="hexagon" r:blip="">
              <dgm:adjLst>
                <dgm:adj idx="1" val="0.25"/>
                <dgm:adj idx="2" val="1.1547"/>
              </dgm:adjLst>
            </dgm:shape>
            <dgm:presOf axis="self" ptType="sibTrans"/>
            <dgm:constrLst>
              <dgm:constr type="lMarg"/>
              <dgm:constr type="rMarg"/>
              <dgm:constr type="tMarg"/>
              <dgm:constr type="bMarg"/>
            </dgm:constrLst>
            <dgm:ruleLst>
              <dgm:rule type="primFontSz" val="5" fact="NaN" max="NaN"/>
            </dgm:ruleLst>
          </dgm:layoutNode>
        </dgm:forEach>
      </dgm:layoutNode>
      <dgm:forEach name="Name2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9CB4F3C-75A8-4BB8-A18E-B730DDD68B5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06AE10D8-98A5-4E68-A41F-7AA79FF6968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E5764CF-3664-45D0-9B27-4222DB1A6BA7}" type="datetimeFigureOut">
              <a:rPr lang="en-US" smtClean="0"/>
              <a:t>12/28/2021</a:t>
            </a:fld>
            <a:endParaRPr lang="en-US" dirty="0"/>
          </a:p>
        </p:txBody>
      </p:sp>
      <p:sp>
        <p:nvSpPr>
          <p:cNvPr id="4" name="Footer Placeholder 3">
            <a:extLst>
              <a:ext uri="{FF2B5EF4-FFF2-40B4-BE49-F238E27FC236}">
                <a16:creationId xmlns:a16="http://schemas.microsoft.com/office/drawing/2014/main" id="{177EF411-0DAB-4BCE-94A8-E903E205493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3A11237F-7CCA-4423-B624-29C06FF2E74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A8CD4AB-B9A2-4248-B31F-8EBC71546D8D}" type="slidenum">
              <a:rPr lang="en-US" smtClean="0"/>
              <a:t>‹#›</a:t>
            </a:fld>
            <a:endParaRPr lang="en-US" dirty="0"/>
          </a:p>
        </p:txBody>
      </p:sp>
    </p:spTree>
    <p:extLst>
      <p:ext uri="{BB962C8B-B14F-4D97-AF65-F5344CB8AC3E}">
        <p14:creationId xmlns:p14="http://schemas.microsoft.com/office/powerpoint/2010/main" val="286977919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BF7E720-7243-402E-A0D4-CE3189C951A5}" type="datetimeFigureOut">
              <a:rPr lang="en-US" noProof="0" smtClean="0"/>
              <a:t>12/28/2021</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ABE9C73-6CDE-45E2-97F8-E3C5308FA232}" type="slidenum">
              <a:rPr lang="en-US" noProof="0" smtClean="0"/>
              <a:t>‹#›</a:t>
            </a:fld>
            <a:endParaRPr lang="en-US" noProof="0" dirty="0"/>
          </a:p>
        </p:txBody>
      </p:sp>
    </p:spTree>
    <p:extLst>
      <p:ext uri="{BB962C8B-B14F-4D97-AF65-F5344CB8AC3E}">
        <p14:creationId xmlns:p14="http://schemas.microsoft.com/office/powerpoint/2010/main" val="3763496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BE9C73-6CDE-45E2-97F8-E3C5308FA232}" type="slidenum">
              <a:rPr lang="en-US" smtClean="0"/>
              <a:t>1</a:t>
            </a:fld>
            <a:endParaRPr lang="en-US" dirty="0"/>
          </a:p>
        </p:txBody>
      </p:sp>
    </p:spTree>
    <p:extLst>
      <p:ext uri="{BB962C8B-B14F-4D97-AF65-F5344CB8AC3E}">
        <p14:creationId xmlns:p14="http://schemas.microsoft.com/office/powerpoint/2010/main" val="15674707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a:t>OSI </a:t>
            </a:r>
            <a:r>
              <a:rPr lang="tr-TR" dirty="0" err="1"/>
              <a:t>Layerları</a:t>
            </a:r>
            <a:r>
              <a:rPr lang="tr-TR" dirty="0"/>
              <a:t> burada anlatabilirsin.</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ABE9C73-6CDE-45E2-97F8-E3C5308FA23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660357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a:p>
        </p:txBody>
      </p:sp>
      <p:sp>
        <p:nvSpPr>
          <p:cNvPr id="4" name="Slide Number Placeholder 3"/>
          <p:cNvSpPr>
            <a:spLocks noGrp="1"/>
          </p:cNvSpPr>
          <p:nvPr>
            <p:ph type="sldNum" sz="quarter" idx="5"/>
          </p:nvPr>
        </p:nvSpPr>
        <p:spPr/>
        <p:txBody>
          <a:bodyPr/>
          <a:lstStyle/>
          <a:p>
            <a:fld id="{AABE9C73-6CDE-45E2-97F8-E3C5308FA232}" type="slidenum">
              <a:rPr lang="en-US" noProof="0" smtClean="0"/>
              <a:t>6</a:t>
            </a:fld>
            <a:endParaRPr lang="en-US" noProof="0" dirty="0"/>
          </a:p>
        </p:txBody>
      </p:sp>
    </p:spTree>
    <p:extLst>
      <p:ext uri="{BB962C8B-B14F-4D97-AF65-F5344CB8AC3E}">
        <p14:creationId xmlns:p14="http://schemas.microsoft.com/office/powerpoint/2010/main" val="29432194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5"/>
          </p:nvPr>
        </p:nvSpPr>
        <p:spPr/>
        <p:txBody>
          <a:bodyPr/>
          <a:lstStyle/>
          <a:p>
            <a:fld id="{AABE9C73-6CDE-45E2-97F8-E3C5308FA232}" type="slidenum">
              <a:rPr lang="en-US" noProof="0" smtClean="0"/>
              <a:t>11</a:t>
            </a:fld>
            <a:endParaRPr lang="en-US" noProof="0" dirty="0"/>
          </a:p>
        </p:txBody>
      </p:sp>
    </p:spTree>
    <p:extLst>
      <p:ext uri="{BB962C8B-B14F-4D97-AF65-F5344CB8AC3E}">
        <p14:creationId xmlns:p14="http://schemas.microsoft.com/office/powerpoint/2010/main" val="31175274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5"/>
          </p:nvPr>
        </p:nvSpPr>
        <p:spPr/>
        <p:txBody>
          <a:bodyPr/>
          <a:lstStyle/>
          <a:p>
            <a:fld id="{AABE9C73-6CDE-45E2-97F8-E3C5308FA232}" type="slidenum">
              <a:rPr lang="en-US" noProof="0" smtClean="0"/>
              <a:t>13</a:t>
            </a:fld>
            <a:endParaRPr lang="en-US" noProof="0" dirty="0"/>
          </a:p>
        </p:txBody>
      </p:sp>
    </p:spTree>
    <p:extLst>
      <p:ext uri="{BB962C8B-B14F-4D97-AF65-F5344CB8AC3E}">
        <p14:creationId xmlns:p14="http://schemas.microsoft.com/office/powerpoint/2010/main" val="405840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a:p>
        </p:txBody>
      </p:sp>
      <p:sp>
        <p:nvSpPr>
          <p:cNvPr id="4" name="Slide Number Placeholder 3"/>
          <p:cNvSpPr>
            <a:spLocks noGrp="1"/>
          </p:cNvSpPr>
          <p:nvPr>
            <p:ph type="sldNum" sz="quarter" idx="5"/>
          </p:nvPr>
        </p:nvSpPr>
        <p:spPr/>
        <p:txBody>
          <a:bodyPr/>
          <a:lstStyle/>
          <a:p>
            <a:fld id="{AABE9C73-6CDE-45E2-97F8-E3C5308FA232}" type="slidenum">
              <a:rPr lang="en-US" noProof="0" smtClean="0"/>
              <a:t>18</a:t>
            </a:fld>
            <a:endParaRPr lang="en-US" noProof="0" dirty="0"/>
          </a:p>
        </p:txBody>
      </p:sp>
    </p:spTree>
    <p:extLst>
      <p:ext uri="{BB962C8B-B14F-4D97-AF65-F5344CB8AC3E}">
        <p14:creationId xmlns:p14="http://schemas.microsoft.com/office/powerpoint/2010/main" val="30031466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BE9C73-6CDE-45E2-97F8-E3C5308FA232}" type="slidenum">
              <a:rPr lang="en-US" smtClean="0"/>
              <a:t>19</a:t>
            </a:fld>
            <a:endParaRPr lang="en-US" dirty="0"/>
          </a:p>
        </p:txBody>
      </p:sp>
    </p:spTree>
    <p:extLst>
      <p:ext uri="{BB962C8B-B14F-4D97-AF65-F5344CB8AC3E}">
        <p14:creationId xmlns:p14="http://schemas.microsoft.com/office/powerpoint/2010/main" val="37701993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4DB13E-F722-4ED6-BB00-556651E95281}"/>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0" name="Rectangle 9"/>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7" name="Group 6">
            <a:extLst>
              <a:ext uri="{FF2B5EF4-FFF2-40B4-BE49-F238E27FC236}">
                <a16:creationId xmlns:a16="http://schemas.microsoft.com/office/drawing/2014/main" id="{E26428D7-C6F3-473D-A360-A3F5C3E8728C}"/>
              </a:ext>
            </a:extLst>
          </p:cNvPr>
          <p:cNvGrpSpPr/>
          <p:nvPr/>
        </p:nvGrpSpPr>
        <p:grpSpPr>
          <a:xfrm>
            <a:off x="5250180" y="1267730"/>
            <a:ext cx="1691640" cy="615934"/>
            <a:chOff x="5250180" y="1267730"/>
            <a:chExt cx="1691640" cy="615934"/>
          </a:xfrm>
        </p:grpSpPr>
        <p:cxnSp>
          <p:nvCxnSpPr>
            <p:cNvPr id="17" name="Straight Connector 16"/>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629103" y="2244830"/>
            <a:ext cx="8933796" cy="2437232"/>
          </a:xfrm>
        </p:spPr>
        <p:txBody>
          <a:bodyPr tIns="45720" bIns="45720" anchor="ctr">
            <a:normAutofit/>
          </a:bodyPr>
          <a:lstStyle>
            <a:lvl1pPr algn="ctr">
              <a:lnSpc>
                <a:spcPct val="83000"/>
              </a:lnSpc>
              <a:defRPr lang="en-US" sz="6800" b="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Subtitle 2"/>
          <p:cNvSpPr>
            <a:spLocks noGrp="1"/>
          </p:cNvSpPr>
          <p:nvPr>
            <p:ph type="subTitle" idx="1"/>
          </p:nvPr>
        </p:nvSpPr>
        <p:spPr>
          <a:xfrm>
            <a:off x="1629101" y="4682062"/>
            <a:ext cx="8936846" cy="457201"/>
          </a:xfrm>
        </p:spPr>
        <p:txBody>
          <a:bodyPr>
            <a:normAutofit/>
          </a:bodyPr>
          <a:lstStyle>
            <a:lvl1pPr marL="0" indent="0" algn="ctr">
              <a:spcBef>
                <a:spcPts val="0"/>
              </a:spcBef>
              <a:buNone/>
              <a:defRPr sz="1800" spc="80" baseline="0">
                <a:solidFill>
                  <a:schemeClr val="tx1">
                    <a:lumMod val="95000"/>
                    <a:lumOff val="5000"/>
                  </a:schemeClr>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0" name="Date Placeholder 19"/>
          <p:cNvSpPr>
            <a:spLocks noGrp="1"/>
          </p:cNvSpPr>
          <p:nvPr>
            <p:ph type="dt" sz="half" idx="10"/>
          </p:nvPr>
        </p:nvSpPr>
        <p:spPr>
          <a:xfrm>
            <a:off x="5318760" y="1341256"/>
            <a:ext cx="1554480" cy="485546"/>
          </a:xfrm>
        </p:spPr>
        <p:txBody>
          <a:bodyPr/>
          <a:lstStyle>
            <a:lvl1pPr algn="ctr">
              <a:defRPr sz="1300" spc="0" baseline="0">
                <a:solidFill>
                  <a:srgbClr val="FFFFFF"/>
                </a:solidFill>
                <a:latin typeface="+mn-lt"/>
              </a:defRPr>
            </a:lvl1pPr>
          </a:lstStyle>
          <a:p>
            <a:fld id="{EA0C0817-A112-4847-8014-A94B7D2A4EA3}" type="datetime1">
              <a:rPr lang="en-US" smtClean="0"/>
              <a:t>12/28/2021</a:t>
            </a:fld>
            <a:endParaRPr lang="en-US" dirty="0"/>
          </a:p>
        </p:txBody>
      </p:sp>
      <p:sp>
        <p:nvSpPr>
          <p:cNvPr id="21" name="Footer Placeholder 20"/>
          <p:cNvSpPr>
            <a:spLocks noGrp="1"/>
          </p:cNvSpPr>
          <p:nvPr>
            <p:ph type="ftr" sz="quarter" idx="11"/>
          </p:nvPr>
        </p:nvSpPr>
        <p:spPr>
          <a:xfrm>
            <a:off x="1629100" y="5177408"/>
            <a:ext cx="5730295" cy="228600"/>
          </a:xfrm>
        </p:spPr>
        <p:txBody>
          <a:bodyPr/>
          <a:lstStyle>
            <a:lvl1pPr algn="l">
              <a:defRPr>
                <a:solidFill>
                  <a:schemeClr val="tx1">
                    <a:lumMod val="85000"/>
                    <a:lumOff val="15000"/>
                  </a:schemeClr>
                </a:solidFill>
              </a:defRPr>
            </a:lvl1pPr>
          </a:lstStyle>
          <a:p>
            <a:endParaRPr lang="en-US" dirty="0"/>
          </a:p>
        </p:txBody>
      </p:sp>
      <p:sp>
        <p:nvSpPr>
          <p:cNvPr id="22" name="Slide Number Placeholder 21"/>
          <p:cNvSpPr>
            <a:spLocks noGrp="1"/>
          </p:cNvSpPr>
          <p:nvPr>
            <p:ph type="sldNum" sz="quarter" idx="12"/>
          </p:nvPr>
        </p:nvSpPr>
        <p:spPr>
          <a:xfrm>
            <a:off x="8606920" y="5177408"/>
            <a:ext cx="1955980"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19820198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objTx" preserve="1">
  <p:cSld name="1_Content with Capti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5E1BBF9-8BEF-4353-BA68-30AAF9EBD8D8}"/>
              </a:ext>
            </a:extLst>
          </p:cNvPr>
          <p:cNvSpPr/>
          <p:nvPr/>
        </p:nvSpPr>
        <p:spPr>
          <a:xfrm>
            <a:off x="8119870" y="237744"/>
            <a:ext cx="3826596" cy="6382512"/>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5B941C21-2A5D-4912-AB06-1BB0C0EB6AE1}"/>
              </a:ext>
            </a:extLst>
          </p:cNvPr>
          <p:cNvSpPr/>
          <p:nvPr/>
        </p:nvSpPr>
        <p:spPr>
          <a:xfrm>
            <a:off x="8254660" y="374904"/>
            <a:ext cx="3557016" cy="6108192"/>
          </a:xfrm>
          <a:prstGeom prst="rect">
            <a:avLst/>
          </a:prstGeom>
          <a:noFill/>
          <a:ln w="6350" cap="sq">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58200" y="607392"/>
            <a:ext cx="3161963" cy="1645920"/>
          </a:xfrm>
        </p:spPr>
        <p:txBody>
          <a:bodyPr anchor="b">
            <a:noAutofit/>
          </a:bodyPr>
          <a:lstStyle>
            <a:lvl1pPr algn="l" defTabSz="914400" rtl="0" eaLnBrk="1" latinLnBrk="0" hangingPunct="1">
              <a:lnSpc>
                <a:spcPct val="100000"/>
              </a:lnSpc>
              <a:spcBef>
                <a:spcPct val="0"/>
              </a:spcBef>
              <a:buNone/>
              <a:defRPr lang="en-US" sz="4800" b="0" kern="1200" cap="none" spc="0" baseline="0" dirty="0">
                <a:solidFill>
                  <a:schemeClr val="bg1"/>
                </a:solidFill>
                <a:effectLst/>
                <a:latin typeface="+mj-lt"/>
                <a:ea typeface="+mn-ea"/>
                <a:cs typeface="+mn-cs"/>
              </a:defRPr>
            </a:lvl1pPr>
          </a:lstStyle>
          <a:p>
            <a:r>
              <a:rPr lang="en-US"/>
              <a:t>Click to edit Master title style</a:t>
            </a:r>
            <a:endParaRPr lang="en-US" dirty="0"/>
          </a:p>
        </p:txBody>
      </p:sp>
      <p:sp>
        <p:nvSpPr>
          <p:cNvPr id="3" name="Content Placeholder 2"/>
          <p:cNvSpPr>
            <a:spLocks noGrp="1"/>
          </p:cNvSpPr>
          <p:nvPr>
            <p:ph idx="1"/>
          </p:nvPr>
        </p:nvSpPr>
        <p:spPr>
          <a:xfrm>
            <a:off x="685800" y="609600"/>
            <a:ext cx="6858000" cy="5334000"/>
          </a:xfrm>
        </p:spPr>
        <p:txBody>
          <a:bodyPr/>
          <a:lstStyle>
            <a:lvl1pPr>
              <a:defRPr sz="19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58200" y="2336800"/>
            <a:ext cx="3161963" cy="3606800"/>
          </a:xfrm>
        </p:spPr>
        <p:txBody>
          <a:bodyPr>
            <a:normAutofit/>
          </a:bodyPr>
          <a:lstStyle>
            <a:lvl1pPr marL="0" indent="0">
              <a:lnSpc>
                <a:spcPct val="110000"/>
              </a:lnSpc>
              <a:spcBef>
                <a:spcPts val="800"/>
              </a:spcBef>
              <a:buNone/>
              <a:defRPr sz="1800">
                <a:solidFill>
                  <a:schemeClr val="bg1">
                    <a:lumMod val="9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8" name="Date Placeholder 7"/>
          <p:cNvSpPr>
            <a:spLocks noGrp="1"/>
          </p:cNvSpPr>
          <p:nvPr>
            <p:ph type="dt" sz="half" idx="10"/>
          </p:nvPr>
        </p:nvSpPr>
        <p:spPr>
          <a:xfrm>
            <a:off x="5588000" y="6035040"/>
            <a:ext cx="1955800" cy="365760"/>
          </a:xfrm>
        </p:spPr>
        <p:txBody>
          <a:bodyPr/>
          <a:lstStyle>
            <a:lvl1pPr>
              <a:defRPr>
                <a:solidFill>
                  <a:schemeClr val="tx1">
                    <a:lumMod val="85000"/>
                    <a:lumOff val="15000"/>
                  </a:schemeClr>
                </a:solidFill>
              </a:defRPr>
            </a:lvl1pPr>
          </a:lstStyle>
          <a:p>
            <a:fld id="{7E8D12A6-918A-48BD-8CB9-CA713993B0EA}" type="datetime1">
              <a:rPr lang="en-US" smtClean="0"/>
              <a:t>12/28/2021</a:t>
            </a:fld>
            <a:endParaRPr lang="en-US" dirty="0"/>
          </a:p>
        </p:txBody>
      </p:sp>
      <p:sp>
        <p:nvSpPr>
          <p:cNvPr id="9" name="Footer Placeholder 8"/>
          <p:cNvSpPr>
            <a:spLocks noGrp="1"/>
          </p:cNvSpPr>
          <p:nvPr>
            <p:ph type="ftr" sz="quarter" idx="11"/>
          </p:nvPr>
        </p:nvSpPr>
        <p:spPr>
          <a:xfrm>
            <a:off x="685801" y="6035040"/>
            <a:ext cx="4584700" cy="365760"/>
          </a:xfrm>
        </p:spPr>
        <p:txBody>
          <a:bodyPr/>
          <a:lstStyle>
            <a:lvl1pPr algn="l">
              <a:defRPr/>
            </a:lvl1pPr>
          </a:lstStyle>
          <a:p>
            <a:endParaRPr lang="en-US" dirty="0"/>
          </a:p>
        </p:txBody>
      </p:sp>
      <p:sp>
        <p:nvSpPr>
          <p:cNvPr id="11" name="Slide Number Placeholder 10"/>
          <p:cNvSpPr>
            <a:spLocks noGrp="1"/>
          </p:cNvSpPr>
          <p:nvPr>
            <p:ph type="sldNum" sz="quarter" idx="12"/>
          </p:nvPr>
        </p:nvSpPr>
        <p:spPr>
          <a:xfrm>
            <a:off x="10396728" y="6035040"/>
            <a:ext cx="1223435" cy="36576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1546804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1_Picture with Caption">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CD7A40E7-331A-409D-8385-D6893D1EA86A}"/>
              </a:ext>
            </a:extLst>
          </p:cNvPr>
          <p:cNvSpPr/>
          <p:nvPr userDrawn="1"/>
        </p:nvSpPr>
        <p:spPr>
          <a:xfrm>
            <a:off x="948394" y="941695"/>
            <a:ext cx="5452526" cy="4974610"/>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4" name="Picture Placeholder 23">
            <a:extLst>
              <a:ext uri="{FF2B5EF4-FFF2-40B4-BE49-F238E27FC236}">
                <a16:creationId xmlns:a16="http://schemas.microsoft.com/office/drawing/2014/main" id="{75561E95-1FD2-4358-9E4C-3D2E929E4872}"/>
              </a:ext>
            </a:extLst>
          </p:cNvPr>
          <p:cNvSpPr>
            <a:spLocks noGrp="1"/>
          </p:cNvSpPr>
          <p:nvPr>
            <p:ph type="pic" sz="quarter" idx="14"/>
          </p:nvPr>
        </p:nvSpPr>
        <p:spPr>
          <a:xfrm>
            <a:off x="0" y="0"/>
            <a:ext cx="12192000" cy="6858000"/>
          </a:xfrm>
          <a:custGeom>
            <a:avLst/>
            <a:gdLst>
              <a:gd name="connsiteX0" fmla="*/ 948394 w 12192000"/>
              <a:gd name="connsiteY0" fmla="*/ 941695 h 6858000"/>
              <a:gd name="connsiteX1" fmla="*/ 948394 w 12192000"/>
              <a:gd name="connsiteY1" fmla="*/ 5916305 h 6858000"/>
              <a:gd name="connsiteX2" fmla="*/ 6400920 w 12192000"/>
              <a:gd name="connsiteY2" fmla="*/ 5916305 h 6858000"/>
              <a:gd name="connsiteX3" fmla="*/ 6400920 w 12192000"/>
              <a:gd name="connsiteY3" fmla="*/ 941695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948394" y="941695"/>
                </a:moveTo>
                <a:lnTo>
                  <a:pt x="948394" y="5916305"/>
                </a:lnTo>
                <a:lnTo>
                  <a:pt x="6400920" y="5916305"/>
                </a:lnTo>
                <a:lnTo>
                  <a:pt x="6400920" y="941695"/>
                </a:lnTo>
                <a:close/>
                <a:moveTo>
                  <a:pt x="0" y="0"/>
                </a:moveTo>
                <a:lnTo>
                  <a:pt x="12192000" y="0"/>
                </a:lnTo>
                <a:lnTo>
                  <a:pt x="12192000" y="6858000"/>
                </a:lnTo>
                <a:lnTo>
                  <a:pt x="0" y="6858000"/>
                </a:lnTo>
                <a:close/>
              </a:path>
            </a:pathLst>
          </a:custGeom>
          <a:solidFill>
            <a:schemeClr val="accent1">
              <a:lumMod val="60000"/>
              <a:lumOff val="40000"/>
            </a:schemeClr>
          </a:solidFill>
        </p:spPr>
        <p:txBody>
          <a:bodyPr wrap="square">
            <a:noAutofit/>
          </a:bodyPr>
          <a:lstStyle>
            <a:lvl1pPr marL="0" indent="0" algn="ctr">
              <a:buNone/>
              <a:defRPr/>
            </a:lvl1pPr>
          </a:lstStyle>
          <a:p>
            <a:r>
              <a:rPr lang="en-US" noProof="0"/>
              <a:t>Click icon to add picture</a:t>
            </a:r>
            <a:endParaRPr lang="en-US" noProof="0" dirty="0"/>
          </a:p>
        </p:txBody>
      </p:sp>
      <p:sp>
        <p:nvSpPr>
          <p:cNvPr id="8" name="Date Placeholder 7"/>
          <p:cNvSpPr>
            <a:spLocks noGrp="1"/>
          </p:cNvSpPr>
          <p:nvPr>
            <p:ph type="dt" sz="half" idx="10"/>
          </p:nvPr>
        </p:nvSpPr>
        <p:spPr>
          <a:xfrm>
            <a:off x="5588000" y="6035040"/>
            <a:ext cx="1955800" cy="365760"/>
          </a:xfrm>
        </p:spPr>
        <p:txBody>
          <a:bodyPr/>
          <a:lstStyle>
            <a:lvl1pPr>
              <a:defRPr>
                <a:solidFill>
                  <a:schemeClr val="tx1">
                    <a:lumMod val="85000"/>
                    <a:lumOff val="15000"/>
                  </a:schemeClr>
                </a:solidFill>
              </a:defRPr>
            </a:lvl1pPr>
          </a:lstStyle>
          <a:p>
            <a:fld id="{7E8D12A6-918A-48BD-8CB9-CA713993B0EA}" type="datetime1">
              <a:rPr lang="en-US" noProof="0" smtClean="0"/>
              <a:t>12/28/2021</a:t>
            </a:fld>
            <a:endParaRPr lang="en-US" noProof="0" dirty="0"/>
          </a:p>
        </p:txBody>
      </p:sp>
      <p:sp>
        <p:nvSpPr>
          <p:cNvPr id="9" name="Footer Placeholder 8"/>
          <p:cNvSpPr>
            <a:spLocks noGrp="1"/>
          </p:cNvSpPr>
          <p:nvPr>
            <p:ph type="ftr" sz="quarter" idx="11"/>
          </p:nvPr>
        </p:nvSpPr>
        <p:spPr>
          <a:xfrm>
            <a:off x="685801" y="6035040"/>
            <a:ext cx="4584700" cy="365760"/>
          </a:xfrm>
        </p:spPr>
        <p:txBody>
          <a:bodyPr/>
          <a:lstStyle>
            <a:lvl1pPr algn="l">
              <a:defRPr/>
            </a:lvl1pPr>
          </a:lstStyle>
          <a:p>
            <a:endParaRPr lang="en-US" noProof="0" dirty="0"/>
          </a:p>
        </p:txBody>
      </p:sp>
      <p:sp>
        <p:nvSpPr>
          <p:cNvPr id="11" name="Slide Number Placeholder 10"/>
          <p:cNvSpPr>
            <a:spLocks noGrp="1"/>
          </p:cNvSpPr>
          <p:nvPr>
            <p:ph type="sldNum" sz="quarter" idx="12"/>
          </p:nvPr>
        </p:nvSpPr>
        <p:spPr>
          <a:xfrm>
            <a:off x="10396728" y="6035040"/>
            <a:ext cx="1223435" cy="365760"/>
          </a:xfrm>
        </p:spPr>
        <p:txBody>
          <a:bodyPr/>
          <a:lstStyle>
            <a:lvl1pPr>
              <a:defRPr>
                <a:solidFill>
                  <a:schemeClr val="tx1">
                    <a:lumMod val="85000"/>
                    <a:lumOff val="15000"/>
                  </a:schemeClr>
                </a:solidFill>
              </a:defRPr>
            </a:lvl1pPr>
          </a:lstStyle>
          <a:p>
            <a:fld id="{34B7E4EF-A1BD-40F4-AB7B-04F084DD991D}" type="slidenum">
              <a:rPr lang="en-US" noProof="0" smtClean="0"/>
              <a:t>‹#›</a:t>
            </a:fld>
            <a:endParaRPr lang="en-US" noProof="0" dirty="0"/>
          </a:p>
        </p:txBody>
      </p:sp>
      <p:sp>
        <p:nvSpPr>
          <p:cNvPr id="22" name="Content Placeholder 3">
            <a:extLst>
              <a:ext uri="{FF2B5EF4-FFF2-40B4-BE49-F238E27FC236}">
                <a16:creationId xmlns:a16="http://schemas.microsoft.com/office/drawing/2014/main" id="{6E7077FF-6FAE-4A98-862F-3A2F931B9589}"/>
              </a:ext>
            </a:extLst>
          </p:cNvPr>
          <p:cNvSpPr>
            <a:spLocks noGrp="1"/>
          </p:cNvSpPr>
          <p:nvPr>
            <p:ph sz="half" idx="13"/>
          </p:nvPr>
        </p:nvSpPr>
        <p:spPr>
          <a:xfrm>
            <a:off x="1357950" y="2852792"/>
            <a:ext cx="4633415" cy="2572193"/>
          </a:xfrm>
        </p:spPr>
        <p:txBody>
          <a:bodyPr vert="horz" lIns="91440" tIns="45720" rIns="91440" bIns="45720" rtlCol="0">
            <a:normAutofit/>
          </a:bodyPr>
          <a:lstStyle>
            <a:lvl1pPr marL="0" indent="0">
              <a:buNone/>
              <a:defRPr>
                <a:solidFill>
                  <a:schemeClr val="bg1"/>
                </a:solidFill>
              </a:defRPr>
            </a:lvl1pPr>
          </a:lstStyle>
          <a:p>
            <a:pPr lvl="0"/>
            <a:r>
              <a:rPr lang="en-US" noProof="0"/>
              <a:t>Edit Master text styles</a:t>
            </a:r>
          </a:p>
        </p:txBody>
      </p:sp>
      <p:sp>
        <p:nvSpPr>
          <p:cNvPr id="23" name="Rectangle 22">
            <a:extLst>
              <a:ext uri="{FF2B5EF4-FFF2-40B4-BE49-F238E27FC236}">
                <a16:creationId xmlns:a16="http://schemas.microsoft.com/office/drawing/2014/main" id="{351E07B6-8D69-4F8A-9729-400511B37F8B}"/>
              </a:ext>
            </a:extLst>
          </p:cNvPr>
          <p:cNvSpPr/>
          <p:nvPr userDrawn="1"/>
        </p:nvSpPr>
        <p:spPr>
          <a:xfrm>
            <a:off x="1101715" y="1106424"/>
            <a:ext cx="5120640" cy="464515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p:cNvSpPr>
            <a:spLocks noGrp="1"/>
          </p:cNvSpPr>
          <p:nvPr>
            <p:ph type="title"/>
          </p:nvPr>
        </p:nvSpPr>
        <p:spPr>
          <a:xfrm>
            <a:off x="1357950" y="1352804"/>
            <a:ext cx="4633415" cy="1333641"/>
          </a:xfrm>
        </p:spPr>
        <p:txBody>
          <a:bodyPr anchor="b">
            <a:normAutofit/>
          </a:bodyPr>
          <a:lstStyle>
            <a:lvl1pPr algn="l" defTabSz="914400" rtl="0" eaLnBrk="1" latinLnBrk="0" hangingPunct="1">
              <a:lnSpc>
                <a:spcPct val="100000"/>
              </a:lnSpc>
              <a:spcBef>
                <a:spcPct val="0"/>
              </a:spcBef>
              <a:buNone/>
              <a:defRPr lang="en-US" sz="4800" b="0" kern="1200" cap="none" spc="0" baseline="0" dirty="0">
                <a:solidFill>
                  <a:schemeClr val="bg1"/>
                </a:solidFill>
                <a:effectLst/>
                <a:latin typeface="+mj-lt"/>
                <a:ea typeface="+mn-ea"/>
                <a:cs typeface="+mn-cs"/>
              </a:defRPr>
            </a:lvl1pPr>
          </a:lstStyle>
          <a:p>
            <a:r>
              <a:rPr lang="en-US" noProof="0"/>
              <a:t>Click to edit Master title style</a:t>
            </a:r>
          </a:p>
        </p:txBody>
      </p:sp>
    </p:spTree>
    <p:extLst>
      <p:ext uri="{BB962C8B-B14F-4D97-AF65-F5344CB8AC3E}">
        <p14:creationId xmlns:p14="http://schemas.microsoft.com/office/powerpoint/2010/main" val="28111384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687CA98-D9C7-497F-A1DA-7D22F8753BCE}"/>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228599" y="237744"/>
            <a:ext cx="7696201" cy="6382512"/>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5" name="Date Placeholder 4"/>
          <p:cNvSpPr>
            <a:spLocks noGrp="1"/>
          </p:cNvSpPr>
          <p:nvPr>
            <p:ph type="dt" sz="half" idx="10"/>
          </p:nvPr>
        </p:nvSpPr>
        <p:spPr>
          <a:xfrm>
            <a:off x="5662337" y="6035040"/>
            <a:ext cx="2071963" cy="365760"/>
          </a:xfrm>
        </p:spPr>
        <p:txBody>
          <a:bodyPr/>
          <a:lstStyle>
            <a:lvl1pPr>
              <a:defRPr b="1">
                <a:solidFill>
                  <a:srgbClr val="FFFFFF"/>
                </a:solidFill>
                <a:effectLst>
                  <a:outerShdw blurRad="19050" dist="6350" dir="2700000" algn="tl" rotWithShape="0">
                    <a:prstClr val="black">
                      <a:alpha val="40000"/>
                    </a:prstClr>
                  </a:outerShdw>
                </a:effectLst>
              </a:defRPr>
            </a:lvl1pPr>
          </a:lstStyle>
          <a:p>
            <a:fld id="{E778CE86-875F-4587-BCF6-FA054AFC0D53}" type="datetime1">
              <a:rPr lang="en-US" smtClean="0"/>
              <a:pPr/>
              <a:t>12/28/2021</a:t>
            </a:fld>
            <a:endParaRPr lang="en-US" dirty="0"/>
          </a:p>
        </p:txBody>
      </p:sp>
      <p:sp>
        <p:nvSpPr>
          <p:cNvPr id="6" name="Footer Placeholder 5"/>
          <p:cNvSpPr>
            <a:spLocks noGrp="1"/>
          </p:cNvSpPr>
          <p:nvPr>
            <p:ph type="ftr" sz="quarter" idx="11"/>
          </p:nvPr>
        </p:nvSpPr>
        <p:spPr>
          <a:xfrm>
            <a:off x="612648" y="6035040"/>
            <a:ext cx="4588002" cy="365760"/>
          </a:xfrm>
        </p:spPr>
        <p:txBody>
          <a:bodyPr/>
          <a:lstStyle>
            <a:lvl1pPr marL="0" algn="r" defTabSz="914400" rtl="0" eaLnBrk="1" latinLnBrk="0" hangingPunct="1">
              <a:defRPr lang="en-US" sz="1000" b="1" kern="1200" dirty="0">
                <a:solidFill>
                  <a:srgbClr val="FFFFFF"/>
                </a:solidFill>
                <a:effectLst>
                  <a:outerShdw blurRad="19050" dist="6350" dir="2700000" algn="tl" rotWithShape="0">
                    <a:prstClr val="black">
                      <a:alpha val="40000"/>
                    </a:prstClr>
                  </a:outerShdw>
                </a:effectLst>
                <a:latin typeface="+mn-lt"/>
                <a:ea typeface="+mn-ea"/>
                <a:cs typeface="+mn-cs"/>
              </a:defRPr>
            </a:lvl1pPr>
          </a:lstStyle>
          <a:p>
            <a:pPr algn="l"/>
            <a:endParaRPr lang="en-US" dirty="0"/>
          </a:p>
        </p:txBody>
      </p:sp>
      <p:sp>
        <p:nvSpPr>
          <p:cNvPr id="7" name="Slide Number Placeholder 6"/>
          <p:cNvSpPr>
            <a:spLocks noGrp="1"/>
          </p:cNvSpPr>
          <p:nvPr>
            <p:ph type="sldNum" sz="quarter" idx="12"/>
          </p:nvPr>
        </p:nvSpPr>
        <p:spPr>
          <a:xfrm>
            <a:off x="10396728" y="6035040"/>
            <a:ext cx="1225296" cy="365760"/>
          </a:xfrm>
        </p:spPr>
        <p:txBody>
          <a:bodyPr/>
          <a:lstStyle/>
          <a:p>
            <a:fld id="{34B7E4EF-A1BD-40F4-AB7B-04F084DD991D}" type="slidenum">
              <a:rPr lang="en-US" smtClean="0"/>
              <a:t>‹#›</a:t>
            </a:fld>
            <a:endParaRPr lang="en-US" dirty="0"/>
          </a:p>
        </p:txBody>
      </p:sp>
      <p:sp>
        <p:nvSpPr>
          <p:cNvPr id="12" name="Rectangle 11">
            <a:extLst>
              <a:ext uri="{FF2B5EF4-FFF2-40B4-BE49-F238E27FC236}">
                <a16:creationId xmlns:a16="http://schemas.microsoft.com/office/drawing/2014/main" id="{F8B3D8CC-BB13-41A5-8F34-B8E84A4F9534}"/>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77250" y="603504"/>
            <a:ext cx="3144774" cy="1645920"/>
          </a:xfrm>
        </p:spPr>
        <p:txBody>
          <a:bodyPr anchor="b">
            <a:noAutofit/>
          </a:bodyPr>
          <a:lstStyle>
            <a:lvl1pPr algn="l">
              <a:lnSpc>
                <a:spcPct val="100000"/>
              </a:lnSpc>
              <a:defRPr sz="3200" b="0">
                <a:solidFill>
                  <a:schemeClr val="tx1"/>
                </a:solidFill>
                <a:latin typeface="+mj-lt"/>
              </a:defRPr>
            </a:lvl1pPr>
          </a:lstStyle>
          <a:p>
            <a:r>
              <a:rPr lang="en-US"/>
              <a:t>Click to edit Master title style</a:t>
            </a:r>
            <a:endParaRPr lang="en-US" dirty="0"/>
          </a:p>
        </p:txBody>
      </p:sp>
      <p:sp>
        <p:nvSpPr>
          <p:cNvPr id="4" name="Text Placeholder 3"/>
          <p:cNvSpPr>
            <a:spLocks noGrp="1"/>
          </p:cNvSpPr>
          <p:nvPr>
            <p:ph type="body" sz="half" idx="2"/>
          </p:nvPr>
        </p:nvSpPr>
        <p:spPr>
          <a:xfrm>
            <a:off x="8477250" y="2386584"/>
            <a:ext cx="3144774" cy="3511296"/>
          </a:xfrm>
        </p:spPr>
        <p:txBody>
          <a:bodyPr>
            <a:normAutofit/>
          </a:bodyPr>
          <a:lstStyle>
            <a:lvl1pPr marL="0" indent="0" algn="l">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Tree>
    <p:extLst>
      <p:ext uri="{BB962C8B-B14F-4D97-AF65-F5344CB8AC3E}">
        <p14:creationId xmlns:p14="http://schemas.microsoft.com/office/powerpoint/2010/main" val="24010013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32B432-ACDA-4023-A761-2BAB76577B62}" type="datetime1">
              <a:rPr lang="en-US" smtClean="0"/>
              <a:t>12/28/2021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6285581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A4A1889-E37C-4EC3-9E41-9DAD221CF389}"/>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23" name="Rectangle 22"/>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29156" y="2275165"/>
            <a:ext cx="8933688" cy="2406895"/>
          </a:xfrm>
        </p:spPr>
        <p:txBody>
          <a:bodyPr anchor="ctr">
            <a:normAutofit/>
          </a:bodyPr>
          <a:lstStyle>
            <a:lvl1pPr algn="ctr">
              <a:lnSpc>
                <a:spcPct val="83000"/>
              </a:lnSpc>
              <a:defRPr lang="en-US" sz="680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grpSp>
        <p:nvGrpSpPr>
          <p:cNvPr id="16" name="Group 15">
            <a:extLst>
              <a:ext uri="{FF2B5EF4-FFF2-40B4-BE49-F238E27FC236}">
                <a16:creationId xmlns:a16="http://schemas.microsoft.com/office/drawing/2014/main" id="{1683EB04-C23E-490C-A1A6-030CF79D23C8}"/>
              </a:ext>
            </a:extLst>
          </p:cNvPr>
          <p:cNvGrpSpPr/>
          <p:nvPr/>
        </p:nvGrpSpPr>
        <p:grpSpPr>
          <a:xfrm>
            <a:off x="5250180" y="1267730"/>
            <a:ext cx="1691640" cy="615934"/>
            <a:chOff x="5250180" y="1267730"/>
            <a:chExt cx="1691640" cy="615934"/>
          </a:xfrm>
        </p:grpSpPr>
        <p:cxnSp>
          <p:nvCxnSpPr>
            <p:cNvPr id="17" name="Straight Connector 16">
              <a:extLst>
                <a:ext uri="{FF2B5EF4-FFF2-40B4-BE49-F238E27FC236}">
                  <a16:creationId xmlns:a16="http://schemas.microsoft.com/office/drawing/2014/main" id="{F8A84C03-E1CA-4A4E-81D6-9BB0C335B7A0}"/>
                </a:ext>
              </a:extLst>
            </p:cNvPr>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A26FB5A-D5D1-4DAB-AC43-7F51A7F2D197}"/>
                </a:ext>
              </a:extLst>
            </p:cNvPr>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9303F14-E560-4C02-94F4-B4695FE26813}"/>
                </a:ext>
              </a:extLst>
            </p:cNvPr>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3" name="Text Placeholder 2"/>
          <p:cNvSpPr>
            <a:spLocks noGrp="1"/>
          </p:cNvSpPr>
          <p:nvPr>
            <p:ph type="body" idx="1"/>
          </p:nvPr>
        </p:nvSpPr>
        <p:spPr>
          <a:xfrm>
            <a:off x="1629156" y="4682062"/>
            <a:ext cx="8939784" cy="457200"/>
          </a:xfrm>
        </p:spPr>
        <p:txBody>
          <a:bodyPr anchor="t">
            <a:normAutofit/>
          </a:bodyPr>
          <a:lstStyle>
            <a:lvl1pPr marL="0" indent="0" algn="ctr">
              <a:buNone/>
              <a:tabLst>
                <a:tab pos="2633663" algn="l"/>
              </a:tabLst>
              <a:defRPr sz="1800">
                <a:solidFill>
                  <a:schemeClr val="tx1">
                    <a:lumMod val="95000"/>
                    <a:lumOff val="5000"/>
                  </a:schemeClr>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5318760" y="1344502"/>
            <a:ext cx="1554480" cy="498781"/>
          </a:xfrm>
        </p:spPr>
        <p:txBody>
          <a:bodyPr/>
          <a:lstStyle>
            <a:lvl1pPr algn="ctr">
              <a:defRPr lang="en-US" sz="1300" kern="1200" spc="0" baseline="0">
                <a:solidFill>
                  <a:srgbClr val="FFFFFF"/>
                </a:solidFill>
                <a:latin typeface="+mn-lt"/>
                <a:ea typeface="+mn-ea"/>
                <a:cs typeface="+mn-cs"/>
              </a:defRPr>
            </a:lvl1pPr>
          </a:lstStyle>
          <a:p>
            <a:fld id="{D9C646AA-F36E-4540-911D-FFFC0A0EF24A}" type="datetime1">
              <a:rPr lang="en-US" smtClean="0"/>
              <a:t>12/28/2021</a:t>
            </a:fld>
            <a:endParaRPr lang="en-US" dirty="0"/>
          </a:p>
        </p:txBody>
      </p:sp>
      <p:sp>
        <p:nvSpPr>
          <p:cNvPr id="5" name="Footer Placeholder 4"/>
          <p:cNvSpPr>
            <a:spLocks noGrp="1"/>
          </p:cNvSpPr>
          <p:nvPr>
            <p:ph type="ftr" sz="quarter" idx="11"/>
          </p:nvPr>
        </p:nvSpPr>
        <p:spPr>
          <a:xfrm>
            <a:off x="1629157" y="5177408"/>
            <a:ext cx="5660134" cy="228600"/>
          </a:xfrm>
        </p:spPr>
        <p:txBody>
          <a:bodyPr/>
          <a:lstStyle>
            <a:lvl1pPr algn="l">
              <a:defRPr>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12"/>
          </p:nvPr>
        </p:nvSpPr>
        <p:spPr>
          <a:xfrm>
            <a:off x="8604504" y="5177408"/>
            <a:ext cx="1958339"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1870343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680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6176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9186D26-FA5F-4637-B602-B7C2DC34CFD4}" type="datetime1">
              <a:rPr lang="en-US" smtClean="0"/>
              <a:t>12/28/2021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3055568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2F2F0876-DA34-44C2-B05E-66533803FE6E}"/>
              </a:ext>
            </a:extLst>
          </p:cNvPr>
          <p:cNvSpPr>
            <a:spLocks noGrp="1"/>
          </p:cNvSpPr>
          <p:nvPr>
            <p:ph type="pic" sz="quarter" idx="14"/>
          </p:nvPr>
        </p:nvSpPr>
        <p:spPr>
          <a:xfrm>
            <a:off x="233400" y="246600"/>
            <a:ext cx="11725200" cy="6364800"/>
          </a:xfrm>
        </p:spPr>
        <p:txBody>
          <a:bodyPr anchor="ctr" anchorCtr="0"/>
          <a:lstStyle>
            <a:lvl1pPr marL="0" indent="0" algn="ctr">
              <a:buNone/>
              <a:defRPr/>
            </a:lvl1pPr>
          </a:lstStyle>
          <a:p>
            <a:r>
              <a:rPr lang="en-US"/>
              <a:t>Click icon to add picture</a:t>
            </a:r>
            <a:endParaRPr lang="ru-RU"/>
          </a:p>
        </p:txBody>
      </p:sp>
      <p:sp>
        <p:nvSpPr>
          <p:cNvPr id="10" name="Picture Placeholder 9">
            <a:extLst>
              <a:ext uri="{FF2B5EF4-FFF2-40B4-BE49-F238E27FC236}">
                <a16:creationId xmlns:a16="http://schemas.microsoft.com/office/drawing/2014/main" id="{6E352C7E-BCE1-47CD-872E-2935DD89FC28}"/>
              </a:ext>
            </a:extLst>
          </p:cNvPr>
          <p:cNvSpPr>
            <a:spLocks noGrp="1"/>
          </p:cNvSpPr>
          <p:nvPr>
            <p:ph type="pic" sz="quarter" idx="13"/>
          </p:nvPr>
        </p:nvSpPr>
        <p:spPr>
          <a:xfrm>
            <a:off x="852488" y="2103438"/>
            <a:ext cx="5243512" cy="3748087"/>
          </a:xfrm>
        </p:spPr>
        <p:txBody>
          <a:bodyPr anchor="ctr" anchorCtr="0"/>
          <a:lstStyle>
            <a:lvl1pPr marL="0" indent="0" algn="ctr">
              <a:buNone/>
              <a:defRPr/>
            </a:lvl1pPr>
          </a:lstStyle>
          <a:p>
            <a:r>
              <a:rPr lang="en-US"/>
              <a:t>Click icon to add picture</a:t>
            </a:r>
            <a:endParaRPr lang="ru-RU" dirty="0"/>
          </a:p>
        </p:txBody>
      </p:sp>
      <p:sp>
        <p:nvSpPr>
          <p:cNvPr id="8" name="Title 7"/>
          <p:cNvSpPr>
            <a:spLocks noGrp="1"/>
          </p:cNvSpPr>
          <p:nvPr>
            <p:ph type="title"/>
          </p:nvPr>
        </p:nvSpPr>
        <p:spPr/>
        <p:txBody>
          <a:bodyPr/>
          <a:lstStyle>
            <a:lvl1pPr>
              <a:defRPr>
                <a:solidFill>
                  <a:schemeClr val="bg2">
                    <a:lumMod val="50000"/>
                  </a:schemeClr>
                </a:solidFill>
              </a:defRPr>
            </a:lvl1pPr>
          </a:lstStyle>
          <a:p>
            <a:r>
              <a:rPr lang="en-US"/>
              <a:t>Click to edit Master title style</a:t>
            </a:r>
            <a:endParaRPr lang="en-US" dirty="0"/>
          </a:p>
        </p:txBody>
      </p:sp>
      <p:sp>
        <p:nvSpPr>
          <p:cNvPr id="4" name="Content Placeholder 3"/>
          <p:cNvSpPr>
            <a:spLocks noGrp="1"/>
          </p:cNvSpPr>
          <p:nvPr>
            <p:ph sz="half" idx="2"/>
          </p:nvPr>
        </p:nvSpPr>
        <p:spPr>
          <a:xfrm>
            <a:off x="646176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9186D26-FA5F-4637-B602-B7C2DC34CFD4}" type="datetime1">
              <a:rPr lang="en-US" smtClean="0"/>
              <a:t>12/28/2021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2239268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9848" y="2074334"/>
            <a:ext cx="4663440" cy="640080"/>
          </a:xfrm>
        </p:spPr>
        <p:txBody>
          <a:bodyPr anchor="ctr">
            <a:normAutofit/>
          </a:bodyPr>
          <a:lstStyle>
            <a:lvl1pPr marL="0" indent="0" algn="l">
              <a:spcBef>
                <a:spcPts val="0"/>
              </a:spcBef>
              <a:buNone/>
              <a:defRPr sz="1900" b="1" i="0">
                <a:solidFill>
                  <a:schemeClr val="tx1"/>
                </a:solidFill>
                <a:latin typeface="+mn-lt"/>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69848" y="2792472"/>
            <a:ext cx="4663440" cy="3163825"/>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58712" y="2074334"/>
            <a:ext cx="4663440" cy="640080"/>
          </a:xfrm>
        </p:spPr>
        <p:txBody>
          <a:bodyPr anchor="ctr">
            <a:normAutofit/>
          </a:bodyPr>
          <a:lstStyle>
            <a:lvl1pPr marL="0" indent="0" algn="l">
              <a:spcBef>
                <a:spcPts val="0"/>
              </a:spcBef>
              <a:buNone/>
              <a:defRPr sz="1900" b="1">
                <a:solidFill>
                  <a:schemeClr val="tx1"/>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458712" y="2792471"/>
            <a:ext cx="4663440" cy="3164509"/>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A7F15D8-96D1-4781-BC50-CA8A088B2FE4}" type="datetime1">
              <a:rPr lang="en-US" smtClean="0"/>
              <a:t>12/28/2021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5235916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9A96C99-B8F8-4528-BD05-0E16E943DC09}" type="datetime1">
              <a:rPr lang="en-US" smtClean="0"/>
              <a:t>12/28/2021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7587720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636942-C211-4B28-8DBD-C953E00AF71B}" type="datetime1">
              <a:rPr lang="en-US" smtClean="0"/>
              <a:t>12/28/2021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8659519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5E1BBF9-8BEF-4353-BA68-30AAF9EBD8D8}"/>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5B941C21-2A5D-4912-AB06-1BB0C0EB6AE1}"/>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58200" y="607392"/>
            <a:ext cx="3161963" cy="1645920"/>
          </a:xfrm>
        </p:spPr>
        <p:txBody>
          <a:bodyPr anchor="b">
            <a:normAutofit/>
          </a:bodyPr>
          <a:lstStyle>
            <a:lvl1pPr algn="l" defTabSz="914400" rtl="0" eaLnBrk="1" latinLnBrk="0" hangingPunct="1">
              <a:lnSpc>
                <a:spcPct val="100000"/>
              </a:lnSpc>
              <a:spcBef>
                <a:spcPct val="0"/>
              </a:spcBef>
              <a:buNone/>
              <a:defRPr lang="en-US" sz="3200" b="0" kern="1200" cap="none" spc="0" baseline="0" dirty="0">
                <a:solidFill>
                  <a:schemeClr val="tx1"/>
                </a:solidFill>
                <a:effectLst/>
                <a:latin typeface="+mj-lt"/>
                <a:ea typeface="+mn-ea"/>
                <a:cs typeface="+mn-cs"/>
              </a:defRPr>
            </a:lvl1pPr>
          </a:lstStyle>
          <a:p>
            <a:r>
              <a:rPr lang="en-US"/>
              <a:t>Click to edit Master title style</a:t>
            </a:r>
            <a:endParaRPr lang="en-US" dirty="0"/>
          </a:p>
        </p:txBody>
      </p:sp>
      <p:sp>
        <p:nvSpPr>
          <p:cNvPr id="3" name="Content Placeholder 2"/>
          <p:cNvSpPr>
            <a:spLocks noGrp="1"/>
          </p:cNvSpPr>
          <p:nvPr>
            <p:ph idx="1"/>
          </p:nvPr>
        </p:nvSpPr>
        <p:spPr>
          <a:xfrm>
            <a:off x="685800" y="609600"/>
            <a:ext cx="6858000" cy="5334000"/>
          </a:xfrm>
        </p:spPr>
        <p:txBody>
          <a:bodyPr/>
          <a:lstStyle>
            <a:lvl1pPr>
              <a:defRPr sz="19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58200" y="2336800"/>
            <a:ext cx="3161963" cy="3606800"/>
          </a:xfrm>
        </p:spPr>
        <p:txBody>
          <a:bodyPr>
            <a:normAutofit/>
          </a:bodyPr>
          <a:lstStyle>
            <a:lvl1pPr marL="0" indent="0">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8" name="Date Placeholder 7"/>
          <p:cNvSpPr>
            <a:spLocks noGrp="1"/>
          </p:cNvSpPr>
          <p:nvPr>
            <p:ph type="dt" sz="half" idx="10"/>
          </p:nvPr>
        </p:nvSpPr>
        <p:spPr>
          <a:xfrm>
            <a:off x="5588000" y="6035040"/>
            <a:ext cx="1955800" cy="365760"/>
          </a:xfrm>
        </p:spPr>
        <p:txBody>
          <a:bodyPr/>
          <a:lstStyle>
            <a:lvl1pPr>
              <a:defRPr>
                <a:solidFill>
                  <a:schemeClr val="tx1">
                    <a:lumMod val="85000"/>
                    <a:lumOff val="15000"/>
                  </a:schemeClr>
                </a:solidFill>
              </a:defRPr>
            </a:lvl1pPr>
          </a:lstStyle>
          <a:p>
            <a:fld id="{7E8D12A6-918A-48BD-8CB9-CA713993B0EA}" type="datetime1">
              <a:rPr lang="en-US" smtClean="0"/>
              <a:t>12/28/2021</a:t>
            </a:fld>
            <a:endParaRPr lang="en-US" dirty="0"/>
          </a:p>
        </p:txBody>
      </p:sp>
      <p:sp>
        <p:nvSpPr>
          <p:cNvPr id="9" name="Footer Placeholder 8"/>
          <p:cNvSpPr>
            <a:spLocks noGrp="1"/>
          </p:cNvSpPr>
          <p:nvPr>
            <p:ph type="ftr" sz="quarter" idx="11"/>
          </p:nvPr>
        </p:nvSpPr>
        <p:spPr>
          <a:xfrm>
            <a:off x="685801" y="6035040"/>
            <a:ext cx="4584700" cy="365760"/>
          </a:xfrm>
        </p:spPr>
        <p:txBody>
          <a:bodyPr/>
          <a:lstStyle>
            <a:lvl1pPr algn="l">
              <a:defRPr/>
            </a:lvl1pPr>
          </a:lstStyle>
          <a:p>
            <a:endParaRPr lang="en-US" dirty="0"/>
          </a:p>
        </p:txBody>
      </p:sp>
      <p:sp>
        <p:nvSpPr>
          <p:cNvPr id="11" name="Slide Number Placeholder 10"/>
          <p:cNvSpPr>
            <a:spLocks noGrp="1"/>
          </p:cNvSpPr>
          <p:nvPr>
            <p:ph type="sldNum" sz="quarter" idx="12"/>
          </p:nvPr>
        </p:nvSpPr>
        <p:spPr>
          <a:xfrm>
            <a:off x="10396728" y="6035040"/>
            <a:ext cx="1223435" cy="36576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16966449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94681D-2A4C-4A8D-B9B5-31D440D0328D}"/>
              </a:ext>
            </a:extLst>
          </p:cNvPr>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8" name="Rectangle 7"/>
          <p:cNvSpPr/>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6800" y="2103120"/>
            <a:ext cx="10058400" cy="384962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56794" y="6035040"/>
            <a:ext cx="2893045" cy="365760"/>
          </a:xfrm>
          <a:prstGeom prst="rect">
            <a:avLst/>
          </a:prstGeom>
        </p:spPr>
        <p:txBody>
          <a:bodyPr vert="horz" lIns="91440" tIns="45720" rIns="91440" bIns="45720" rtlCol="0" anchor="b"/>
          <a:lstStyle>
            <a:lvl1pPr algn="r">
              <a:defRPr sz="1000">
                <a:solidFill>
                  <a:schemeClr val="tx1">
                    <a:lumMod val="75000"/>
                    <a:lumOff val="25000"/>
                  </a:schemeClr>
                </a:solidFill>
              </a:defRPr>
            </a:lvl1pPr>
          </a:lstStyle>
          <a:p>
            <a:fld id="{F6FA2B21-3FCD-4721-B95C-427943F61125}" type="datetime1">
              <a:rPr lang="en-US" smtClean="0"/>
              <a:t>12/28/2021</a:t>
            </a:fld>
            <a:endParaRPr lang="en-US" dirty="0"/>
          </a:p>
        </p:txBody>
      </p:sp>
      <p:sp>
        <p:nvSpPr>
          <p:cNvPr id="5" name="Footer Placeholder 4"/>
          <p:cNvSpPr>
            <a:spLocks noGrp="1"/>
          </p:cNvSpPr>
          <p:nvPr>
            <p:ph type="ftr" sz="quarter" idx="3"/>
          </p:nvPr>
        </p:nvSpPr>
        <p:spPr>
          <a:xfrm>
            <a:off x="1066800" y="6035040"/>
            <a:ext cx="5816600" cy="365760"/>
          </a:xfrm>
          <a:prstGeom prst="rect">
            <a:avLst/>
          </a:prstGeom>
        </p:spPr>
        <p:txBody>
          <a:bodyPr vert="horz" lIns="91440" tIns="45720" rIns="91440" bIns="45720" rtlCol="0" anchor="b"/>
          <a:lstStyle>
            <a:lvl1pPr algn="l">
              <a:defRPr sz="1000">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4"/>
          </p:nvPr>
        </p:nvSpPr>
        <p:spPr>
          <a:xfrm>
            <a:off x="10287000" y="6035040"/>
            <a:ext cx="838200" cy="365760"/>
          </a:xfrm>
          <a:prstGeom prst="rect">
            <a:avLst/>
          </a:prstGeom>
        </p:spPr>
        <p:txBody>
          <a:bodyPr vert="horz" lIns="91440" tIns="45720" rIns="91440" bIns="45720" rtlCol="0" anchor="b"/>
          <a:lstStyle>
            <a:lvl1pPr algn="r">
              <a:defRPr sz="1000">
                <a:solidFill>
                  <a:schemeClr val="tx1">
                    <a:lumMod val="75000"/>
                    <a:lumOff val="2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1560424787"/>
      </p:ext>
    </p:extLst>
  </p:cSld>
  <p:clrMap bg1="lt1" tx1="dk1" bg2="lt2" tx2="dk2" accent1="accent1" accent2="accent2" accent3="accent3" accent4="accent4" accent5="accent5" accent6="accent6" hlink="hlink" folHlink="folHlink"/>
  <p:sldLayoutIdLst>
    <p:sldLayoutId id="2147483732" r:id="rId1"/>
    <p:sldLayoutId id="2147483733" r:id="rId2"/>
    <p:sldLayoutId id="2147483734" r:id="rId3"/>
    <p:sldLayoutId id="2147483735" r:id="rId4"/>
    <p:sldLayoutId id="2147483739" r:id="rId5"/>
    <p:sldLayoutId id="2147483730" r:id="rId6"/>
    <p:sldLayoutId id="2147483736" r:id="rId7"/>
    <p:sldLayoutId id="2147483737" r:id="rId8"/>
    <p:sldLayoutId id="2147483727" r:id="rId9"/>
    <p:sldLayoutId id="2147483741" r:id="rId10"/>
    <p:sldLayoutId id="2147483740" r:id="rId11"/>
    <p:sldLayoutId id="2147483728" r:id="rId12"/>
  </p:sldLayoutIdLst>
  <p:hf sldNum="0" hdr="0" ftr="0" dt="0"/>
  <p:txStyles>
    <p:titleStyle>
      <a:lvl1pPr algn="l" defTabSz="914400" rtl="0" eaLnBrk="1" latinLnBrk="0" hangingPunct="1">
        <a:lnSpc>
          <a:spcPct val="90000"/>
        </a:lnSpc>
        <a:spcBef>
          <a:spcPct val="0"/>
        </a:spcBef>
        <a:buNone/>
        <a:defRPr lang="en-US" sz="4800" kern="1200" cap="none" spc="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8.jpeg"/></Relationships>
</file>

<file path=ppt/slides/_rels/slide19.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6.png"/><Relationship Id="rId7" Type="http://schemas.openxmlformats.org/officeDocument/2006/relationships/diagramColors" Target="../diagrams/colors1.xml"/><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F40FBDA-CEB1-40F0-9AB9-BD9C402D70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descr="Man in headphones with a laptop">
            <a:extLst>
              <a:ext uri="{FF2B5EF4-FFF2-40B4-BE49-F238E27FC236}">
                <a16:creationId xmlns:a16="http://schemas.microsoft.com/office/drawing/2014/main" id="{ADA04C7C-FE8B-4C2F-BF2E-CBD501A02DFD}"/>
              </a:ext>
            </a:extLst>
          </p:cNvPr>
          <p:cNvPicPr>
            <a:picLocks noChangeAspect="1"/>
          </p:cNvPicPr>
          <p:nvPr/>
        </p:nvPicPr>
        <p:blipFill>
          <a:blip r:embed="rId3">
            <a:duotone>
              <a:prstClr val="black"/>
              <a:schemeClr val="accent1">
                <a:tint val="45000"/>
                <a:satMod val="400000"/>
              </a:schemeClr>
            </a:duotone>
          </a:blip>
          <a:srcRect/>
          <a:stretch/>
        </p:blipFill>
        <p:spPr>
          <a:xfrm>
            <a:off x="11" y="11"/>
            <a:ext cx="12191978" cy="6857988"/>
          </a:xfrm>
          <a:prstGeom prst="rect">
            <a:avLst/>
          </a:prstGeom>
        </p:spPr>
      </p:pic>
      <p:sp>
        <p:nvSpPr>
          <p:cNvPr id="11" name="Rectangle 10">
            <a:extLst>
              <a:ext uri="{FF2B5EF4-FFF2-40B4-BE49-F238E27FC236}">
                <a16:creationId xmlns:a16="http://schemas.microsoft.com/office/drawing/2014/main" id="{0344D4FE-ABEF-4230-9E4E-AD5782FC7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noFill/>
          <a:ln w="9525" cap="sq" cmpd="sng" algn="ctr">
            <a:solidFill>
              <a:schemeClr val="tx1">
                <a:lumMod val="75000"/>
                <a:lumOff val="25000"/>
              </a:schemeClr>
            </a:solidFill>
            <a:prstDash val="solid"/>
            <a:miter lim="800000"/>
          </a:ln>
          <a:effectLst>
            <a:softEdge rad="0"/>
          </a:effectLst>
        </p:spPr>
      </p:sp>
      <p:sp>
        <p:nvSpPr>
          <p:cNvPr id="2" name="Title 1">
            <a:extLst>
              <a:ext uri="{FF2B5EF4-FFF2-40B4-BE49-F238E27FC236}">
                <a16:creationId xmlns:a16="http://schemas.microsoft.com/office/drawing/2014/main" id="{01253F3E-E6E8-4DEE-A6F6-D6A88FD391E3}"/>
              </a:ext>
            </a:extLst>
          </p:cNvPr>
          <p:cNvSpPr>
            <a:spLocks noGrp="1"/>
          </p:cNvSpPr>
          <p:nvPr>
            <p:ph type="ctrTitle"/>
          </p:nvPr>
        </p:nvSpPr>
        <p:spPr>
          <a:xfrm>
            <a:off x="1769532" y="2091263"/>
            <a:ext cx="8652938" cy="2461504"/>
          </a:xfrm>
        </p:spPr>
        <p:txBody>
          <a:bodyPr>
            <a:normAutofit/>
          </a:bodyPr>
          <a:lstStyle/>
          <a:p>
            <a:r>
              <a:rPr lang="tr-TR" dirty="0"/>
              <a:t>BLOCKCHAIN TEKNOLOJİSİ</a:t>
            </a:r>
            <a:endParaRPr lang="ru-RU" dirty="0"/>
          </a:p>
        </p:txBody>
      </p:sp>
      <p:sp>
        <p:nvSpPr>
          <p:cNvPr id="3" name="Subtitle 2">
            <a:extLst>
              <a:ext uri="{FF2B5EF4-FFF2-40B4-BE49-F238E27FC236}">
                <a16:creationId xmlns:a16="http://schemas.microsoft.com/office/drawing/2014/main" id="{1C954176-1A2D-47B9-B195-FB21407C0471}"/>
              </a:ext>
            </a:extLst>
          </p:cNvPr>
          <p:cNvSpPr>
            <a:spLocks noGrp="1"/>
          </p:cNvSpPr>
          <p:nvPr>
            <p:ph type="subTitle" idx="1"/>
          </p:nvPr>
        </p:nvSpPr>
        <p:spPr>
          <a:xfrm>
            <a:off x="1769532" y="4623127"/>
            <a:ext cx="8655200" cy="457201"/>
          </a:xfrm>
        </p:spPr>
        <p:txBody>
          <a:bodyPr>
            <a:normAutofit/>
          </a:bodyPr>
          <a:lstStyle/>
          <a:p>
            <a:pPr>
              <a:spcAft>
                <a:spcPts val="600"/>
              </a:spcAft>
            </a:pPr>
            <a:r>
              <a:rPr lang="tr-TR" sz="2400" dirty="0">
                <a:solidFill>
                  <a:schemeClr val="tx2">
                    <a:lumMod val="90000"/>
                  </a:schemeClr>
                </a:solidFill>
              </a:rPr>
              <a:t>BLOCKCHAIN TEMELLERİ</a:t>
            </a:r>
            <a:endParaRPr lang="ru-RU" sz="2400" dirty="0">
              <a:solidFill>
                <a:schemeClr val="tx2">
                  <a:lumMod val="90000"/>
                </a:schemeClr>
              </a:solidFill>
            </a:endParaRPr>
          </a:p>
        </p:txBody>
      </p:sp>
      <p:sp>
        <p:nvSpPr>
          <p:cNvPr id="13" name="Rectangle 12">
            <a:extLst>
              <a:ext uri="{FF2B5EF4-FFF2-40B4-BE49-F238E27FC236}">
                <a16:creationId xmlns:a16="http://schemas.microsoft.com/office/drawing/2014/main" id="{9325F979-D3F9-4926-81B7-7ACCB31A50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9525" cap="sq" cmpd="sng" algn="ctr">
            <a:solidFill>
              <a:schemeClr val="tx1">
                <a:lumMod val="75000"/>
                <a:lumOff val="25000"/>
                <a:alpha val="80000"/>
              </a:schemeClr>
            </a:solidFill>
            <a:prstDash val="solid"/>
            <a:miter lim="800000"/>
          </a:ln>
          <a:effectLst/>
        </p:spPr>
      </p:sp>
    </p:spTree>
    <p:extLst>
      <p:ext uri="{BB962C8B-B14F-4D97-AF65-F5344CB8AC3E}">
        <p14:creationId xmlns:p14="http://schemas.microsoft.com/office/powerpoint/2010/main" val="3173535405"/>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CBAAF9-4DE2-4C95-A1B7-ECC18838897F}"/>
              </a:ext>
            </a:extLst>
          </p:cNvPr>
          <p:cNvSpPr>
            <a:spLocks noGrp="1"/>
          </p:cNvSpPr>
          <p:nvPr>
            <p:ph type="title"/>
          </p:nvPr>
        </p:nvSpPr>
        <p:spPr>
          <a:xfrm>
            <a:off x="599661" y="321367"/>
            <a:ext cx="10058400" cy="1371600"/>
          </a:xfrm>
        </p:spPr>
        <p:txBody>
          <a:bodyPr/>
          <a:lstStyle/>
          <a:p>
            <a:r>
              <a:rPr lang="tr-TR" dirty="0"/>
              <a:t>Sağlık ve </a:t>
            </a:r>
            <a:r>
              <a:rPr lang="tr-TR" dirty="0" err="1"/>
              <a:t>Blockchain</a:t>
            </a:r>
            <a:endParaRPr lang="tr-TR" dirty="0"/>
          </a:p>
        </p:txBody>
      </p:sp>
      <p:sp>
        <p:nvSpPr>
          <p:cNvPr id="3" name="Rectangle 2">
            <a:extLst>
              <a:ext uri="{FF2B5EF4-FFF2-40B4-BE49-F238E27FC236}">
                <a16:creationId xmlns:a16="http://schemas.microsoft.com/office/drawing/2014/main" id="{9515DEC5-ADAE-455D-995C-2DDC338C1431}"/>
              </a:ext>
            </a:extLst>
          </p:cNvPr>
          <p:cNvSpPr/>
          <p:nvPr/>
        </p:nvSpPr>
        <p:spPr>
          <a:xfrm>
            <a:off x="599661" y="1692967"/>
            <a:ext cx="6096000" cy="3970318"/>
          </a:xfrm>
          <a:prstGeom prst="rect">
            <a:avLst/>
          </a:prstGeom>
        </p:spPr>
        <p:txBody>
          <a:bodyPr>
            <a:spAutoFit/>
          </a:bodyPr>
          <a:lstStyle/>
          <a:p>
            <a:r>
              <a:rPr lang="tr-TR" dirty="0"/>
              <a:t>Günümüzde sağlık alanı büyük oranda dijitalleşme yaşamıştır. Hastanelerin, sağlık ocakların gerek devlet gerekse özel kurumlar tarafından dijitalleşmesi hayatımızı kolaylaştırırken bazı sorunları da karşımıza </a:t>
            </a:r>
            <a:r>
              <a:rPr lang="tr-TR" dirty="0" err="1"/>
              <a:t>çıkarabilmektedır</a:t>
            </a:r>
            <a:r>
              <a:rPr lang="tr-TR" dirty="0"/>
              <a:t>.</a:t>
            </a:r>
          </a:p>
          <a:p>
            <a:endParaRPr lang="tr-TR" dirty="0"/>
          </a:p>
          <a:p>
            <a:pPr marL="285750" indent="-285750">
              <a:buFont typeface="Arial" panose="020B0604020202020204" pitchFamily="34" charset="0"/>
              <a:buChar char="•"/>
            </a:pPr>
            <a:r>
              <a:rPr lang="tr-TR" dirty="0"/>
              <a:t>Kötü niyetli kişiler tarafından sağlık verilerinin(hasta bilgileri, hastalık durumları...) çalınması, </a:t>
            </a:r>
          </a:p>
          <a:p>
            <a:pPr marL="285750" indent="-285750">
              <a:buFont typeface="Arial" panose="020B0604020202020204" pitchFamily="34" charset="0"/>
              <a:buChar char="•"/>
            </a:pPr>
            <a:r>
              <a:rPr lang="tr-TR" dirty="0"/>
              <a:t>Sahte ilaç üretimi ve satılması,</a:t>
            </a:r>
          </a:p>
          <a:p>
            <a:pPr marL="285750" indent="-285750">
              <a:buFont typeface="Arial" panose="020B0604020202020204" pitchFamily="34" charset="0"/>
              <a:buChar char="•"/>
            </a:pPr>
            <a:r>
              <a:rPr lang="tr-TR" dirty="0"/>
              <a:t>Klinik deney verilerinde güvensizliğe sebep olabilecek hırsızlık,</a:t>
            </a:r>
          </a:p>
          <a:p>
            <a:pPr marL="285750" indent="-285750">
              <a:buFont typeface="Arial" panose="020B0604020202020204" pitchFamily="34" charset="0"/>
              <a:buChar char="•"/>
            </a:pPr>
            <a:r>
              <a:rPr lang="tr-TR" dirty="0"/>
              <a:t>Üreticiye geri gönderilen ilaçların </a:t>
            </a:r>
            <a:r>
              <a:rPr lang="tr-TR" dirty="0" err="1"/>
              <a:t>orjinallik</a:t>
            </a:r>
            <a:r>
              <a:rPr lang="tr-TR" dirty="0"/>
              <a:t> durumunun doğrulanamaması</a:t>
            </a:r>
          </a:p>
          <a:p>
            <a:r>
              <a:rPr lang="tr-TR" dirty="0"/>
              <a:t>Bu sorunlara </a:t>
            </a:r>
            <a:r>
              <a:rPr lang="tr-TR" dirty="0" err="1"/>
              <a:t>Blockchain</a:t>
            </a:r>
            <a:r>
              <a:rPr lang="tr-TR" dirty="0"/>
              <a:t> teknolojisinin ilaç olacağı düşünülmekte ve sağlık alanındaki </a:t>
            </a:r>
            <a:r>
              <a:rPr lang="tr-TR" dirty="0" err="1"/>
              <a:t>Blokzincir</a:t>
            </a:r>
            <a:r>
              <a:rPr lang="tr-TR" dirty="0"/>
              <a:t> uygulamalarına büyük miktarda yatırımlar yapılmaktadır.</a:t>
            </a:r>
          </a:p>
        </p:txBody>
      </p:sp>
      <p:sp>
        <p:nvSpPr>
          <p:cNvPr id="4" name="Rectangle 3">
            <a:extLst>
              <a:ext uri="{FF2B5EF4-FFF2-40B4-BE49-F238E27FC236}">
                <a16:creationId xmlns:a16="http://schemas.microsoft.com/office/drawing/2014/main" id="{DC2336E7-6469-41E7-8E66-CEC021AF37E0}"/>
              </a:ext>
            </a:extLst>
          </p:cNvPr>
          <p:cNvSpPr/>
          <p:nvPr/>
        </p:nvSpPr>
        <p:spPr>
          <a:xfrm>
            <a:off x="6695659" y="1692967"/>
            <a:ext cx="5062331" cy="2585323"/>
          </a:xfrm>
          <a:prstGeom prst="rect">
            <a:avLst/>
          </a:prstGeom>
        </p:spPr>
        <p:txBody>
          <a:bodyPr wrap="square">
            <a:spAutoFit/>
          </a:bodyPr>
          <a:lstStyle/>
          <a:p>
            <a:pPr marL="285750" indent="-285750">
              <a:buFont typeface="Arial" panose="020B0604020202020204" pitchFamily="34" charset="0"/>
              <a:buChar char="•"/>
            </a:pPr>
            <a:r>
              <a:rPr lang="tr-TR" b="1" dirty="0" err="1"/>
              <a:t>Chronicled</a:t>
            </a:r>
            <a:r>
              <a:rPr lang="tr-TR" b="1" dirty="0"/>
              <a:t>, </a:t>
            </a:r>
            <a:r>
              <a:rPr lang="tr-TR" dirty="0"/>
              <a:t>ticaret ortaklarını ve tıp kurumlarını her zamankinden daha yakın hale getirmek için </a:t>
            </a:r>
            <a:r>
              <a:rPr lang="tr-TR" dirty="0" err="1"/>
              <a:t>MediLedger</a:t>
            </a:r>
            <a:r>
              <a:rPr lang="tr-TR" dirty="0"/>
              <a:t> Ağında blok zincir teknolojisini kullanıyor. İletişimsel ve </a:t>
            </a:r>
            <a:r>
              <a:rPr lang="tr-TR" dirty="0" err="1"/>
              <a:t>organizasyonel</a:t>
            </a:r>
            <a:r>
              <a:rPr lang="tr-TR" dirty="0"/>
              <a:t> aksiliklerin sürekli tehdidi olmadan, çok daha fazla yenilik ve endüstri gelişimi için alan yaratılmıştır. Bir zamanlar yoğun süreçlerin otomasyonundan tüm tarafların daha fazla hesap verebilirliğine kadar, </a:t>
            </a:r>
            <a:r>
              <a:rPr lang="tr-TR" dirty="0" err="1"/>
              <a:t>blockchain</a:t>
            </a:r>
            <a:r>
              <a:rPr lang="tr-TR" dirty="0"/>
              <a:t> yeni bir güven ve işbirliği dünyası sağlar.</a:t>
            </a:r>
          </a:p>
        </p:txBody>
      </p:sp>
      <p:sp>
        <p:nvSpPr>
          <p:cNvPr id="6" name="Rectangle 5">
            <a:extLst>
              <a:ext uri="{FF2B5EF4-FFF2-40B4-BE49-F238E27FC236}">
                <a16:creationId xmlns:a16="http://schemas.microsoft.com/office/drawing/2014/main" id="{1AF086EC-8775-4A0E-9605-816D91BC118C}"/>
              </a:ext>
            </a:extLst>
          </p:cNvPr>
          <p:cNvSpPr/>
          <p:nvPr/>
        </p:nvSpPr>
        <p:spPr>
          <a:xfrm>
            <a:off x="6695660" y="4415855"/>
            <a:ext cx="5062331" cy="2031325"/>
          </a:xfrm>
          <a:prstGeom prst="rect">
            <a:avLst/>
          </a:prstGeom>
        </p:spPr>
        <p:txBody>
          <a:bodyPr wrap="square">
            <a:spAutoFit/>
          </a:bodyPr>
          <a:lstStyle/>
          <a:p>
            <a:pPr marL="285750" indent="-285750">
              <a:buFont typeface="Arial" panose="020B0604020202020204" pitchFamily="34" charset="0"/>
              <a:buChar char="•"/>
            </a:pPr>
            <a:r>
              <a:rPr lang="tr-TR" dirty="0"/>
              <a:t>2017 yılında kurulan </a:t>
            </a:r>
            <a:r>
              <a:rPr lang="tr-TR" b="1" dirty="0"/>
              <a:t>Ever</a:t>
            </a:r>
            <a:r>
              <a:rPr lang="tr-TR" dirty="0"/>
              <a:t>, Tayland'ın tıbbi ortamını blok zinciri, veri odaklı, hasta merkezli bir ağ ile modernize etti ve donattı. Güvenilir taraflarla yakın ve kolay iletişimi sürdürürken tüm bağlı veriler ve taraflar için sınıfının en iyisi güvenliği sağlar - tümü esnek, geleceğe yönelik, ölçeklenebilir bir blok zinciri temeli üzerinde.</a:t>
            </a:r>
          </a:p>
        </p:txBody>
      </p:sp>
    </p:spTree>
    <p:extLst>
      <p:ext uri="{BB962C8B-B14F-4D97-AF65-F5344CB8AC3E}">
        <p14:creationId xmlns:p14="http://schemas.microsoft.com/office/powerpoint/2010/main" val="14498910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03B9A5-29FE-4405-B8ED-13B3F3313BA4}"/>
              </a:ext>
            </a:extLst>
          </p:cNvPr>
          <p:cNvSpPr>
            <a:spLocks noGrp="1"/>
          </p:cNvSpPr>
          <p:nvPr>
            <p:ph type="title"/>
          </p:nvPr>
        </p:nvSpPr>
        <p:spPr>
          <a:xfrm>
            <a:off x="637416" y="623713"/>
            <a:ext cx="10058400" cy="1371600"/>
          </a:xfrm>
        </p:spPr>
        <p:txBody>
          <a:bodyPr/>
          <a:lstStyle/>
          <a:p>
            <a:r>
              <a:rPr lang="tr-TR" dirty="0"/>
              <a:t>Politika ve </a:t>
            </a:r>
            <a:r>
              <a:rPr lang="tr-TR" dirty="0" err="1"/>
              <a:t>Blockchain</a:t>
            </a:r>
            <a:endParaRPr lang="tr-TR" dirty="0"/>
          </a:p>
        </p:txBody>
      </p:sp>
      <p:sp>
        <p:nvSpPr>
          <p:cNvPr id="4" name="Rectangle 3">
            <a:extLst>
              <a:ext uri="{FF2B5EF4-FFF2-40B4-BE49-F238E27FC236}">
                <a16:creationId xmlns:a16="http://schemas.microsoft.com/office/drawing/2014/main" id="{173B1FB2-C711-4992-86F3-6EA11B8A13F8}"/>
              </a:ext>
            </a:extLst>
          </p:cNvPr>
          <p:cNvSpPr/>
          <p:nvPr/>
        </p:nvSpPr>
        <p:spPr>
          <a:xfrm>
            <a:off x="637416" y="1855168"/>
            <a:ext cx="6096000" cy="3693319"/>
          </a:xfrm>
          <a:prstGeom prst="rect">
            <a:avLst/>
          </a:prstGeom>
        </p:spPr>
        <p:txBody>
          <a:bodyPr>
            <a:spAutoFit/>
          </a:bodyPr>
          <a:lstStyle/>
          <a:p>
            <a:r>
              <a:rPr lang="tr-TR" dirty="0"/>
              <a:t>Seçimlerde kullandığımız oyun doğru şekilde sayılıp sayılmadığını, art niyetli kişi ya da kişiler tarafından oyumuza </a:t>
            </a:r>
            <a:r>
              <a:rPr lang="tr-TR" dirty="0" err="1"/>
              <a:t>müdahele</a:t>
            </a:r>
            <a:r>
              <a:rPr lang="tr-TR" dirty="0"/>
              <a:t> olup olmadığını merak ederiz. Günümüzde oylama sırasında ve sonrasında hile ve hırsızlığın önüne geçmek için birçok önlem </a:t>
            </a:r>
            <a:r>
              <a:rPr lang="tr-TR" dirty="0" err="1"/>
              <a:t>alınsada</a:t>
            </a:r>
            <a:r>
              <a:rPr lang="tr-TR" dirty="0"/>
              <a:t> sonuçların net olduğundan emin olamayız. Gözden kaçan ya da kasıtlı olarak değiştirilen sonuçlar bir ülkenin, kurumun ya da sınıfın kaderini belirleyebilir.</a:t>
            </a:r>
          </a:p>
          <a:p>
            <a:endParaRPr lang="tr-TR" dirty="0"/>
          </a:p>
          <a:p>
            <a:r>
              <a:rPr lang="tr-TR" dirty="0"/>
              <a:t>Bu noktada </a:t>
            </a:r>
            <a:r>
              <a:rPr lang="tr-TR" dirty="0" err="1"/>
              <a:t>Blokzincir</a:t>
            </a:r>
            <a:r>
              <a:rPr lang="tr-TR" dirty="0"/>
              <a:t> </a:t>
            </a:r>
            <a:r>
              <a:rPr lang="tr-TR" dirty="0" err="1"/>
              <a:t>teknolojsi</a:t>
            </a:r>
            <a:r>
              <a:rPr lang="tr-TR" dirty="0"/>
              <a:t> yine güvence veren etkili çözümler üretebilmektedir. Örneğin, parmak izini sisteme işleyen bir yazılım aynı kullanıcının tekrardan oylama yapmasına izin vermeyecektir. Bununla birlikte oylamanın süresinin azalması da diğer artılarındandır.</a:t>
            </a:r>
          </a:p>
        </p:txBody>
      </p:sp>
      <p:pic>
        <p:nvPicPr>
          <p:cNvPr id="3074" name="Picture 2" descr="Politika ve Blockchain - Çeşitli Blokzincir Kullanım Alanları">
            <a:extLst>
              <a:ext uri="{FF2B5EF4-FFF2-40B4-BE49-F238E27FC236}">
                <a16:creationId xmlns:a16="http://schemas.microsoft.com/office/drawing/2014/main" id="{9FBA67CD-73DC-49F4-80BC-307752C325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33416" y="1150487"/>
            <a:ext cx="4984819" cy="48886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48846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87E295-85B4-4119-B2AE-0CB50BB41F28}"/>
              </a:ext>
            </a:extLst>
          </p:cNvPr>
          <p:cNvSpPr>
            <a:spLocks noGrp="1"/>
          </p:cNvSpPr>
          <p:nvPr>
            <p:ph type="title"/>
          </p:nvPr>
        </p:nvSpPr>
        <p:spPr>
          <a:xfrm>
            <a:off x="553278" y="236704"/>
            <a:ext cx="10058400" cy="1371600"/>
          </a:xfrm>
        </p:spPr>
        <p:txBody>
          <a:bodyPr/>
          <a:lstStyle/>
          <a:p>
            <a:r>
              <a:rPr lang="tr-TR" dirty="0"/>
              <a:t>Eğitim ve </a:t>
            </a:r>
            <a:r>
              <a:rPr lang="tr-TR" dirty="0" err="1"/>
              <a:t>Blockchain</a:t>
            </a:r>
            <a:endParaRPr lang="tr-TR" dirty="0"/>
          </a:p>
        </p:txBody>
      </p:sp>
      <p:pic>
        <p:nvPicPr>
          <p:cNvPr id="3" name="Picture 2">
            <a:extLst>
              <a:ext uri="{FF2B5EF4-FFF2-40B4-BE49-F238E27FC236}">
                <a16:creationId xmlns:a16="http://schemas.microsoft.com/office/drawing/2014/main" id="{1343A1C6-B7E1-4EC9-9FCB-40733CAAE00F}"/>
              </a:ext>
            </a:extLst>
          </p:cNvPr>
          <p:cNvPicPr>
            <a:picLocks noChangeAspect="1"/>
          </p:cNvPicPr>
          <p:nvPr/>
        </p:nvPicPr>
        <p:blipFill>
          <a:blip r:embed="rId2"/>
          <a:stretch>
            <a:fillRect/>
          </a:stretch>
        </p:blipFill>
        <p:spPr>
          <a:xfrm>
            <a:off x="6300580" y="711464"/>
            <a:ext cx="5238750" cy="2600325"/>
          </a:xfrm>
          <a:prstGeom prst="rect">
            <a:avLst/>
          </a:prstGeom>
        </p:spPr>
      </p:pic>
      <p:sp>
        <p:nvSpPr>
          <p:cNvPr id="5" name="Rectangle 4">
            <a:extLst>
              <a:ext uri="{FF2B5EF4-FFF2-40B4-BE49-F238E27FC236}">
                <a16:creationId xmlns:a16="http://schemas.microsoft.com/office/drawing/2014/main" id="{8B995C6D-54DB-4EBA-AF57-C644F84D860B}"/>
              </a:ext>
            </a:extLst>
          </p:cNvPr>
          <p:cNvSpPr/>
          <p:nvPr/>
        </p:nvSpPr>
        <p:spPr>
          <a:xfrm>
            <a:off x="6439728" y="3561213"/>
            <a:ext cx="5238750" cy="2585323"/>
          </a:xfrm>
          <a:prstGeom prst="rect">
            <a:avLst/>
          </a:prstGeom>
        </p:spPr>
        <p:txBody>
          <a:bodyPr wrap="square">
            <a:spAutoFit/>
          </a:bodyPr>
          <a:lstStyle/>
          <a:p>
            <a:r>
              <a:rPr lang="tr-TR" dirty="0"/>
              <a:t>Akademik  verilerin  güvenli,  şeffaf  bir  şekilde,  de-</a:t>
            </a:r>
          </a:p>
          <a:p>
            <a:r>
              <a:rPr lang="tr-TR" dirty="0" err="1"/>
              <a:t>ğiştirilmeden</a:t>
            </a:r>
            <a:r>
              <a:rPr lang="tr-TR" dirty="0"/>
              <a:t> ve merkezi bir kuruluşa ihtiyaç duyulma-</a:t>
            </a:r>
          </a:p>
          <a:p>
            <a:r>
              <a:rPr lang="tr-TR" dirty="0"/>
              <a:t>dan paylaşılmasına imkân veren bu teknoloji, bireylerin </a:t>
            </a:r>
          </a:p>
          <a:p>
            <a:r>
              <a:rPr lang="tr-TR" dirty="0"/>
              <a:t>kendi  kayıtlarının  sahiplik  ve  sorumluluğunu ellerinde tutmasına da olanak sağlamaktadır. Bugün birçok kurum ve üniversite tarafından çoğunlukla pilot proje şeklinde denenmekte olan sistemin kullanımının yaygınlaşmasıyla eğitim sektöründe karşılaşılan bazı önemli problemlerin giderilebileceği düşünülmektedir.</a:t>
            </a:r>
          </a:p>
        </p:txBody>
      </p:sp>
      <p:sp>
        <p:nvSpPr>
          <p:cNvPr id="7" name="Rectangle 6">
            <a:extLst>
              <a:ext uri="{FF2B5EF4-FFF2-40B4-BE49-F238E27FC236}">
                <a16:creationId xmlns:a16="http://schemas.microsoft.com/office/drawing/2014/main" id="{7E135BE7-0A93-4528-9977-73AC1C3B9124}"/>
              </a:ext>
            </a:extLst>
          </p:cNvPr>
          <p:cNvSpPr/>
          <p:nvPr/>
        </p:nvSpPr>
        <p:spPr>
          <a:xfrm>
            <a:off x="401708" y="1307027"/>
            <a:ext cx="5946084" cy="5078313"/>
          </a:xfrm>
          <a:prstGeom prst="rect">
            <a:avLst/>
          </a:prstGeom>
        </p:spPr>
        <p:txBody>
          <a:bodyPr wrap="square">
            <a:spAutoFit/>
          </a:bodyPr>
          <a:lstStyle/>
          <a:p>
            <a:r>
              <a:rPr lang="tr-TR" dirty="0" err="1"/>
              <a:t>Blockchain</a:t>
            </a:r>
            <a:r>
              <a:rPr lang="tr-TR" dirty="0"/>
              <a:t> teknolojisinin eğitim alanında yaratacağı etkiler aşağıdaki gibi tahmin edilmektedir:  </a:t>
            </a:r>
          </a:p>
          <a:p>
            <a:endParaRPr lang="tr-TR" dirty="0"/>
          </a:p>
          <a:p>
            <a:pPr marL="285750" indent="-285750">
              <a:buFont typeface="Arial" panose="020B0604020202020204" pitchFamily="34" charset="0"/>
              <a:buChar char="•"/>
            </a:pPr>
            <a:r>
              <a:rPr lang="tr-TR" dirty="0"/>
              <a:t>Diploma/derece ve transkriptlerle ilgili basılı belgelere son verilmesini hızlandıracak, eğitim kurumları tarafından verilen belge ve sertifikalar kalıcı ve güvenli bir şekilde saklanabilecek.</a:t>
            </a:r>
          </a:p>
          <a:p>
            <a:pPr marL="285750" indent="-285750">
              <a:buFont typeface="Arial" panose="020B0604020202020204" pitchFamily="34" charset="0"/>
              <a:buChar char="•"/>
            </a:pPr>
            <a:r>
              <a:rPr lang="tr-TR" dirty="0"/>
              <a:t>Akademik  sertifika  ve  belgeler  kullanıcıların  belgeyi veren kuruma başvurmasına gerek kalmadan otomatik ve hızlı bir şekilde doğrulanabilecek.</a:t>
            </a:r>
          </a:p>
          <a:p>
            <a:pPr marL="285750" indent="-285750">
              <a:buFont typeface="Arial" panose="020B0604020202020204" pitchFamily="34" charset="0"/>
              <a:buChar char="•"/>
            </a:pPr>
            <a:r>
              <a:rPr lang="tr-TR" dirty="0"/>
              <a:t>Kullanıcıların  kendi  belgelerine  sahip  olmasına  ve kontrol  edebilmesine  imkân  tanıyarak  eğitim  kurumlarının  veri  yönetim  maliyetlerinin  azaltmasını sağlayacak.</a:t>
            </a:r>
          </a:p>
          <a:p>
            <a:pPr marL="285750" indent="-285750">
              <a:buFont typeface="Arial" panose="020B0604020202020204" pitchFamily="34" charset="0"/>
              <a:buChar char="•"/>
            </a:pPr>
            <a:r>
              <a:rPr lang="tr-TR" dirty="0"/>
              <a:t>Üniversitelerin  eğitim  bedelleri  </a:t>
            </a:r>
            <a:r>
              <a:rPr lang="tr-TR" dirty="0" err="1"/>
              <a:t>blockchain</a:t>
            </a:r>
            <a:r>
              <a:rPr lang="tr-TR" dirty="0"/>
              <a:t>  tabanlı kripto parayla ödenebilecek.</a:t>
            </a:r>
          </a:p>
          <a:p>
            <a:pPr marL="285750" indent="-285750">
              <a:buFont typeface="Arial" panose="020B0604020202020204" pitchFamily="34" charset="0"/>
              <a:buChar char="•"/>
            </a:pPr>
            <a:r>
              <a:rPr lang="tr-TR" dirty="0"/>
              <a:t>İş başvurularında, kişilerin </a:t>
            </a:r>
            <a:r>
              <a:rPr lang="tr-TR" dirty="0" err="1"/>
              <a:t>CV’lerinde</a:t>
            </a:r>
            <a:r>
              <a:rPr lang="tr-TR" dirty="0"/>
              <a:t> belirtilen mezuniyet bilgileri ve katıldıkları proje benzeri çalışmalar doğrulanabilecek </a:t>
            </a:r>
          </a:p>
        </p:txBody>
      </p:sp>
    </p:spTree>
    <p:extLst>
      <p:ext uri="{BB962C8B-B14F-4D97-AF65-F5344CB8AC3E}">
        <p14:creationId xmlns:p14="http://schemas.microsoft.com/office/powerpoint/2010/main" val="5118894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B3733C-0412-40ED-9068-8CD67C015282}"/>
              </a:ext>
            </a:extLst>
          </p:cNvPr>
          <p:cNvSpPr>
            <a:spLocks noGrp="1"/>
          </p:cNvSpPr>
          <p:nvPr>
            <p:ph type="title"/>
          </p:nvPr>
        </p:nvSpPr>
        <p:spPr>
          <a:xfrm>
            <a:off x="818321" y="443811"/>
            <a:ext cx="10058400" cy="1371600"/>
          </a:xfrm>
        </p:spPr>
        <p:txBody>
          <a:bodyPr/>
          <a:lstStyle/>
          <a:p>
            <a:r>
              <a:rPr lang="tr-TR" dirty="0"/>
              <a:t>Dijital Kimlik</a:t>
            </a:r>
          </a:p>
        </p:txBody>
      </p:sp>
      <p:pic>
        <p:nvPicPr>
          <p:cNvPr id="4100" name="Picture 4" descr="The Identity Revolution — Self Sovereign Powered by Blockchain | by Paul  Payam Almasi | Good Audience">
            <a:extLst>
              <a:ext uri="{FF2B5EF4-FFF2-40B4-BE49-F238E27FC236}">
                <a16:creationId xmlns:a16="http://schemas.microsoft.com/office/drawing/2014/main" id="{6CCC54E8-8DCB-441F-A6D5-2662964F97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23552" y="2323524"/>
            <a:ext cx="5486400" cy="271906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B5EB73DB-3D77-4713-A1D2-CC47C7176F44}"/>
              </a:ext>
            </a:extLst>
          </p:cNvPr>
          <p:cNvSpPr/>
          <p:nvPr/>
        </p:nvSpPr>
        <p:spPr>
          <a:xfrm>
            <a:off x="482048" y="1697898"/>
            <a:ext cx="5613952" cy="3970318"/>
          </a:xfrm>
          <a:prstGeom prst="rect">
            <a:avLst/>
          </a:prstGeom>
        </p:spPr>
        <p:txBody>
          <a:bodyPr wrap="square">
            <a:spAutoFit/>
          </a:bodyPr>
          <a:lstStyle/>
          <a:p>
            <a:r>
              <a:rPr lang="tr-TR" dirty="0"/>
              <a:t>Kimlik ispatındaki günümüz sorunları,</a:t>
            </a:r>
          </a:p>
          <a:p>
            <a:pPr marL="285750" indent="-285750">
              <a:buFont typeface="Arial" panose="020B0604020202020204" pitchFamily="34" charset="0"/>
              <a:buChar char="•"/>
            </a:pPr>
            <a:r>
              <a:rPr lang="tr-TR" dirty="0"/>
              <a:t>Dokümantasyon, çoklu işlem veya fiziksel eylemin zahmeti ve zaman kaybı</a:t>
            </a:r>
          </a:p>
          <a:p>
            <a:pPr marL="285750" indent="-285750">
              <a:buFont typeface="Arial" panose="020B0604020202020204" pitchFamily="34" charset="0"/>
              <a:buChar char="•"/>
            </a:pPr>
            <a:r>
              <a:rPr lang="tr-TR" dirty="0"/>
              <a:t>İhtiyaç duyulan bilgiye hemen erişememek</a:t>
            </a:r>
          </a:p>
          <a:p>
            <a:pPr marL="285750" indent="-285750">
              <a:buFont typeface="Arial" panose="020B0604020202020204" pitchFamily="34" charset="0"/>
              <a:buChar char="•"/>
            </a:pPr>
            <a:r>
              <a:rPr lang="tr-TR" dirty="0"/>
              <a:t>İhtiyaç duyulandan fazla bilgi paylaşmak</a:t>
            </a:r>
          </a:p>
          <a:p>
            <a:pPr marL="285750" indent="-285750">
              <a:buFont typeface="Arial" panose="020B0604020202020204" pitchFamily="34" charset="0"/>
              <a:buChar char="•"/>
            </a:pPr>
            <a:r>
              <a:rPr lang="tr-TR" dirty="0"/>
              <a:t>Bilgileri açık (sesli ya da yazılı) paylaşmaktan doğan güvenlik </a:t>
            </a:r>
            <a:r>
              <a:rPr lang="tr-TR" dirty="0" err="1"/>
              <a:t>zaafiyeti</a:t>
            </a:r>
            <a:endParaRPr lang="tr-TR" dirty="0"/>
          </a:p>
          <a:p>
            <a:pPr marL="285750" indent="-285750">
              <a:buFont typeface="Arial" panose="020B0604020202020204" pitchFamily="34" charset="0"/>
              <a:buChar char="•"/>
            </a:pPr>
            <a:r>
              <a:rPr lang="tr-TR" dirty="0"/>
              <a:t>Toplanılan bilgilerin akıbetinin ve saklanma süresi/koşullarının bilinmemesi</a:t>
            </a:r>
          </a:p>
          <a:p>
            <a:pPr marL="285750" indent="-285750">
              <a:buFont typeface="Arial" panose="020B0604020202020204" pitchFamily="34" charset="0"/>
              <a:buChar char="•"/>
            </a:pPr>
            <a:r>
              <a:rPr lang="tr-TR" dirty="0"/>
              <a:t>Her yeni servise en baştan kimlik kanıtlama gerekliliği</a:t>
            </a:r>
          </a:p>
          <a:p>
            <a:pPr marL="285750" indent="-285750">
              <a:buFont typeface="Arial" panose="020B0604020202020204" pitchFamily="34" charset="0"/>
              <a:buChar char="•"/>
            </a:pPr>
            <a:r>
              <a:rPr lang="tr-TR" dirty="0"/>
              <a:t>Yönetilmesi ve hatırlanması gereken onlarca dijital kimlik (giriş, şifre) olması</a:t>
            </a:r>
          </a:p>
          <a:p>
            <a:pPr marL="285750" indent="-285750">
              <a:buFont typeface="Arial" panose="020B0604020202020204" pitchFamily="34" charset="0"/>
              <a:buChar char="•"/>
            </a:pPr>
            <a:r>
              <a:rPr lang="tr-TR" dirty="0"/>
              <a:t>Saklanması ve taşınması gereken çok sayıda fiziksel kimlik belgesi olması</a:t>
            </a:r>
          </a:p>
        </p:txBody>
      </p:sp>
    </p:spTree>
    <p:extLst>
      <p:ext uri="{BB962C8B-B14F-4D97-AF65-F5344CB8AC3E}">
        <p14:creationId xmlns:p14="http://schemas.microsoft.com/office/powerpoint/2010/main" val="10169614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5C1295-2A1F-4731-B46D-1111A2FC039E}"/>
              </a:ext>
            </a:extLst>
          </p:cNvPr>
          <p:cNvSpPr>
            <a:spLocks noGrp="1"/>
          </p:cNvSpPr>
          <p:nvPr>
            <p:ph type="title"/>
          </p:nvPr>
        </p:nvSpPr>
        <p:spPr>
          <a:xfrm>
            <a:off x="510208" y="413994"/>
            <a:ext cx="10058400" cy="1371600"/>
          </a:xfrm>
        </p:spPr>
        <p:txBody>
          <a:bodyPr/>
          <a:lstStyle/>
          <a:p>
            <a:r>
              <a:rPr lang="tr-TR" dirty="0"/>
              <a:t>Kişi Egemen Kimlik - </a:t>
            </a:r>
            <a:r>
              <a:rPr lang="tr-TR" dirty="0" err="1"/>
              <a:t>Blockchain</a:t>
            </a:r>
            <a:endParaRPr lang="tr-TR" dirty="0"/>
          </a:p>
        </p:txBody>
      </p:sp>
      <p:pic>
        <p:nvPicPr>
          <p:cNvPr id="3" name="Picture 6" descr="We need to talk about Self Sovereign Identity | by Olaf van Wijk |  Coinmonks | Medium">
            <a:extLst>
              <a:ext uri="{FF2B5EF4-FFF2-40B4-BE49-F238E27FC236}">
                <a16:creationId xmlns:a16="http://schemas.microsoft.com/office/drawing/2014/main" id="{7ECA61FD-C850-4542-8205-3E9B2E75619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09391" y="2126974"/>
            <a:ext cx="7892887" cy="3776869"/>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63200BBF-1856-4F9B-8C16-B98D735B4BE2}"/>
              </a:ext>
            </a:extLst>
          </p:cNvPr>
          <p:cNvSpPr/>
          <p:nvPr/>
        </p:nvSpPr>
        <p:spPr>
          <a:xfrm>
            <a:off x="384313" y="2313947"/>
            <a:ext cx="3551583" cy="3277820"/>
          </a:xfrm>
          <a:prstGeom prst="rect">
            <a:avLst/>
          </a:prstGeom>
        </p:spPr>
        <p:txBody>
          <a:bodyPr wrap="square">
            <a:spAutoFit/>
          </a:bodyPr>
          <a:lstStyle/>
          <a:p>
            <a:pPr marL="285750" indent="-285750">
              <a:lnSpc>
                <a:spcPct val="150000"/>
              </a:lnSpc>
              <a:buFont typeface="Arial" panose="020B0604020202020204" pitchFamily="34" charset="0"/>
              <a:buChar char="•"/>
            </a:pPr>
            <a:r>
              <a:rPr lang="tr-TR" dirty="0"/>
              <a:t>Kimlikler son kullanıcının yönetiminde </a:t>
            </a:r>
          </a:p>
          <a:p>
            <a:pPr marL="285750" indent="-285750">
              <a:lnSpc>
                <a:spcPct val="150000"/>
              </a:lnSpc>
              <a:buFont typeface="Arial" panose="020B0604020202020204" pitchFamily="34" charset="0"/>
              <a:buChar char="•"/>
            </a:pPr>
            <a:r>
              <a:rPr lang="tr-TR" dirty="0"/>
              <a:t>Son kullanıcı bilgisi yalnızca uygulamada</a:t>
            </a:r>
          </a:p>
          <a:p>
            <a:pPr marL="285750" indent="-285750">
              <a:lnSpc>
                <a:spcPct val="150000"/>
              </a:lnSpc>
              <a:buFont typeface="Arial" panose="020B0604020202020204" pitchFamily="34" charset="0"/>
              <a:buChar char="•"/>
            </a:pPr>
            <a:r>
              <a:rPr lang="tr-TR" dirty="0"/>
              <a:t>Dijital platformlarda kimlik kanıtlamanın en güvenli ve hızlı yolu</a:t>
            </a:r>
          </a:p>
          <a:p>
            <a:endParaRPr lang="tr-TR" dirty="0"/>
          </a:p>
        </p:txBody>
      </p:sp>
    </p:spTree>
    <p:extLst>
      <p:ext uri="{BB962C8B-B14F-4D97-AF65-F5344CB8AC3E}">
        <p14:creationId xmlns:p14="http://schemas.microsoft.com/office/powerpoint/2010/main" val="15693542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A1103-A9A2-430A-99DA-15437A05FD67}"/>
              </a:ext>
            </a:extLst>
          </p:cNvPr>
          <p:cNvSpPr>
            <a:spLocks noGrp="1"/>
          </p:cNvSpPr>
          <p:nvPr>
            <p:ph type="title"/>
          </p:nvPr>
        </p:nvSpPr>
        <p:spPr>
          <a:xfrm>
            <a:off x="579783" y="297890"/>
            <a:ext cx="10058400" cy="1371600"/>
          </a:xfrm>
        </p:spPr>
        <p:txBody>
          <a:bodyPr/>
          <a:lstStyle/>
          <a:p>
            <a:r>
              <a:rPr lang="tr-TR" dirty="0"/>
              <a:t>Sanat ve </a:t>
            </a:r>
            <a:r>
              <a:rPr lang="tr-TR" dirty="0" err="1"/>
              <a:t>Blockchain</a:t>
            </a:r>
            <a:endParaRPr lang="tr-TR" dirty="0"/>
          </a:p>
        </p:txBody>
      </p:sp>
      <p:pic>
        <p:nvPicPr>
          <p:cNvPr id="8194" name="Picture 2" descr="Simon Denny, Centralization vs Decentralization hardware display: DELL/Bitcoin/GoL The Haunted Mansion, 2018. Courtesy Galerie Buchholz">
            <a:extLst>
              <a:ext uri="{FF2B5EF4-FFF2-40B4-BE49-F238E27FC236}">
                <a16:creationId xmlns:a16="http://schemas.microsoft.com/office/drawing/2014/main" id="{4D5FCF75-98F2-42E3-993B-D15D03C509D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63996" y="1331843"/>
            <a:ext cx="7347003" cy="4591877"/>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685A84BD-84F7-4DB0-9FB1-92583518CFB5}"/>
              </a:ext>
            </a:extLst>
          </p:cNvPr>
          <p:cNvSpPr/>
          <p:nvPr/>
        </p:nvSpPr>
        <p:spPr>
          <a:xfrm>
            <a:off x="4463996" y="5913779"/>
            <a:ext cx="7998348" cy="646331"/>
          </a:xfrm>
          <a:prstGeom prst="rect">
            <a:avLst/>
          </a:prstGeom>
        </p:spPr>
        <p:txBody>
          <a:bodyPr wrap="square">
            <a:spAutoFit/>
          </a:bodyPr>
          <a:lstStyle/>
          <a:p>
            <a:r>
              <a:rPr lang="tr-TR" dirty="0" err="1"/>
              <a:t>Simon</a:t>
            </a:r>
            <a:r>
              <a:rPr lang="tr-TR" dirty="0"/>
              <a:t> </a:t>
            </a:r>
            <a:r>
              <a:rPr lang="tr-TR" dirty="0" err="1"/>
              <a:t>Denny</a:t>
            </a:r>
            <a:r>
              <a:rPr lang="tr-TR" dirty="0"/>
              <a:t>, </a:t>
            </a:r>
            <a:r>
              <a:rPr lang="tr-TR" dirty="0" err="1"/>
              <a:t>Centralization</a:t>
            </a:r>
            <a:r>
              <a:rPr lang="tr-TR" dirty="0"/>
              <a:t> </a:t>
            </a:r>
            <a:r>
              <a:rPr lang="tr-TR" dirty="0" err="1"/>
              <a:t>vs</a:t>
            </a:r>
            <a:r>
              <a:rPr lang="tr-TR" dirty="0"/>
              <a:t> </a:t>
            </a:r>
            <a:r>
              <a:rPr lang="tr-TR" dirty="0" err="1"/>
              <a:t>Decentralization</a:t>
            </a:r>
            <a:r>
              <a:rPr lang="tr-TR" dirty="0"/>
              <a:t> hardware </a:t>
            </a:r>
            <a:r>
              <a:rPr lang="tr-TR" dirty="0" err="1"/>
              <a:t>display</a:t>
            </a:r>
            <a:r>
              <a:rPr lang="tr-TR" dirty="0"/>
              <a:t>: DELL/</a:t>
            </a:r>
            <a:r>
              <a:rPr lang="tr-TR" dirty="0" err="1"/>
              <a:t>Bitcoin</a:t>
            </a:r>
            <a:r>
              <a:rPr lang="tr-TR" dirty="0"/>
              <a:t>/</a:t>
            </a:r>
            <a:r>
              <a:rPr lang="tr-TR" dirty="0" err="1"/>
              <a:t>GoL</a:t>
            </a:r>
            <a:r>
              <a:rPr lang="tr-TR" dirty="0"/>
              <a:t> </a:t>
            </a:r>
            <a:r>
              <a:rPr lang="tr-TR" dirty="0" err="1"/>
              <a:t>The</a:t>
            </a:r>
            <a:r>
              <a:rPr lang="tr-TR" dirty="0"/>
              <a:t> Haunted </a:t>
            </a:r>
            <a:r>
              <a:rPr lang="tr-TR" dirty="0" err="1"/>
              <a:t>Mansion</a:t>
            </a:r>
            <a:r>
              <a:rPr lang="tr-TR" dirty="0"/>
              <a:t>, 2018. </a:t>
            </a:r>
            <a:r>
              <a:rPr lang="tr-TR" dirty="0" err="1"/>
              <a:t>Courtesy</a:t>
            </a:r>
            <a:r>
              <a:rPr lang="tr-TR" dirty="0"/>
              <a:t> </a:t>
            </a:r>
            <a:r>
              <a:rPr lang="tr-TR" dirty="0" err="1"/>
              <a:t>Galerie</a:t>
            </a:r>
            <a:r>
              <a:rPr lang="tr-TR" dirty="0"/>
              <a:t> </a:t>
            </a:r>
            <a:r>
              <a:rPr lang="tr-TR" dirty="0" err="1"/>
              <a:t>Buchholz</a:t>
            </a:r>
            <a:endParaRPr lang="tr-TR" dirty="0"/>
          </a:p>
        </p:txBody>
      </p:sp>
      <p:sp>
        <p:nvSpPr>
          <p:cNvPr id="6" name="Rectangle 5">
            <a:extLst>
              <a:ext uri="{FF2B5EF4-FFF2-40B4-BE49-F238E27FC236}">
                <a16:creationId xmlns:a16="http://schemas.microsoft.com/office/drawing/2014/main" id="{0390BD39-CF6C-4E05-922C-2107EDEC67BC}"/>
              </a:ext>
            </a:extLst>
          </p:cNvPr>
          <p:cNvSpPr/>
          <p:nvPr/>
        </p:nvSpPr>
        <p:spPr>
          <a:xfrm>
            <a:off x="381001" y="1502327"/>
            <a:ext cx="4082995" cy="2585323"/>
          </a:xfrm>
          <a:prstGeom prst="rect">
            <a:avLst/>
          </a:prstGeom>
        </p:spPr>
        <p:txBody>
          <a:bodyPr wrap="square">
            <a:spAutoFit/>
          </a:bodyPr>
          <a:lstStyle/>
          <a:p>
            <a:r>
              <a:rPr lang="tr-TR" dirty="0"/>
              <a:t>Sanatçının artık hayatta olmadığı eserler için sanat piyasasının en büyük zorluklarından biri, orijinalliğini ve kaynağını doğrulamaktır. Cenevre'deki Güzel Sanatlar Uzman Enstitüsü (FAEI), 2014 tarihli bir raporda, incelediği sanat eserlerinin %50'sinden fazlasının ya sahte olduğunu ya da doğru sanatçıya atfedilmediğini belirtti. </a:t>
            </a:r>
            <a:r>
              <a:rPr lang="tr-TR" dirty="0" err="1"/>
              <a:t>Blockchain</a:t>
            </a:r>
            <a:r>
              <a:rPr lang="tr-TR" dirty="0"/>
              <a:t> bunu değiştirebilir.</a:t>
            </a:r>
          </a:p>
        </p:txBody>
      </p:sp>
      <p:sp>
        <p:nvSpPr>
          <p:cNvPr id="8" name="Rectangle 7">
            <a:extLst>
              <a:ext uri="{FF2B5EF4-FFF2-40B4-BE49-F238E27FC236}">
                <a16:creationId xmlns:a16="http://schemas.microsoft.com/office/drawing/2014/main" id="{FE963FE8-C2B8-48DC-ADB2-94E176DB4D30}"/>
              </a:ext>
            </a:extLst>
          </p:cNvPr>
          <p:cNvSpPr/>
          <p:nvPr/>
        </p:nvSpPr>
        <p:spPr>
          <a:xfrm>
            <a:off x="381000" y="4147362"/>
            <a:ext cx="4082995" cy="2031325"/>
          </a:xfrm>
          <a:prstGeom prst="rect">
            <a:avLst/>
          </a:prstGeom>
        </p:spPr>
        <p:txBody>
          <a:bodyPr wrap="square">
            <a:spAutoFit/>
          </a:bodyPr>
          <a:lstStyle/>
          <a:p>
            <a:r>
              <a:rPr lang="tr-TR" dirty="0"/>
              <a:t>Sanat eserleri satmak söz konusu olduğunda iki şey önemlidir. 'Sanat eseri gerçek mi, ve onu size satma yetkim var mı?' </a:t>
            </a:r>
            <a:r>
              <a:rPr lang="tr-TR" dirty="0" err="1"/>
              <a:t>Blockchain'in</a:t>
            </a:r>
            <a:r>
              <a:rPr lang="tr-TR" dirty="0"/>
              <a:t> işlemler ve </a:t>
            </a:r>
            <a:r>
              <a:rPr lang="tr-TR" dirty="0" err="1"/>
              <a:t>kriptografik</a:t>
            </a:r>
            <a:r>
              <a:rPr lang="tr-TR" dirty="0"/>
              <a:t> imzalar üzerindeki zaman damgaları aracılığıyla orijinalliği izleme ve doğrulama kapasitesi bu sorunu çözebilir.</a:t>
            </a:r>
          </a:p>
        </p:txBody>
      </p:sp>
    </p:spTree>
    <p:extLst>
      <p:ext uri="{BB962C8B-B14F-4D97-AF65-F5344CB8AC3E}">
        <p14:creationId xmlns:p14="http://schemas.microsoft.com/office/powerpoint/2010/main" val="35382310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D652E4-C436-4303-B03C-3662339ECAB6}"/>
              </a:ext>
            </a:extLst>
          </p:cNvPr>
          <p:cNvSpPr>
            <a:spLocks noGrp="1"/>
          </p:cNvSpPr>
          <p:nvPr>
            <p:ph type="title"/>
          </p:nvPr>
        </p:nvSpPr>
        <p:spPr>
          <a:xfrm>
            <a:off x="609600" y="195218"/>
            <a:ext cx="10058400" cy="1371600"/>
          </a:xfrm>
        </p:spPr>
        <p:txBody>
          <a:bodyPr/>
          <a:lstStyle/>
          <a:p>
            <a:r>
              <a:rPr lang="tr-TR" dirty="0"/>
              <a:t>Oyun ve </a:t>
            </a:r>
            <a:r>
              <a:rPr lang="tr-TR" dirty="0" err="1"/>
              <a:t>Blockchain</a:t>
            </a:r>
            <a:endParaRPr lang="tr-TR" dirty="0"/>
          </a:p>
        </p:txBody>
      </p:sp>
      <p:sp>
        <p:nvSpPr>
          <p:cNvPr id="4" name="Rectangle 3">
            <a:extLst>
              <a:ext uri="{FF2B5EF4-FFF2-40B4-BE49-F238E27FC236}">
                <a16:creationId xmlns:a16="http://schemas.microsoft.com/office/drawing/2014/main" id="{EE162E23-C2F5-40AD-9A7F-FD27A9525BE6}"/>
              </a:ext>
            </a:extLst>
          </p:cNvPr>
          <p:cNvSpPr/>
          <p:nvPr/>
        </p:nvSpPr>
        <p:spPr>
          <a:xfrm>
            <a:off x="526775" y="1350086"/>
            <a:ext cx="11161642" cy="646331"/>
          </a:xfrm>
          <a:prstGeom prst="rect">
            <a:avLst/>
          </a:prstGeom>
        </p:spPr>
        <p:txBody>
          <a:bodyPr wrap="square">
            <a:spAutoFit/>
          </a:bodyPr>
          <a:lstStyle/>
          <a:p>
            <a:r>
              <a:rPr lang="tr-TR" dirty="0" err="1"/>
              <a:t>Blockchain</a:t>
            </a:r>
            <a:r>
              <a:rPr lang="tr-TR" dirty="0"/>
              <a:t> oyunlarının tarihi, 2014 yılında başlatılan </a:t>
            </a:r>
            <a:r>
              <a:rPr lang="tr-TR" dirty="0" err="1"/>
              <a:t>HunterCoin</a:t>
            </a:r>
            <a:r>
              <a:rPr lang="tr-TR" dirty="0"/>
              <a:t> ile başlar. Oyunun amacı, insan madenciliği olarak da bilinen HUC paralarını toplamaktı. Ancak, kullanıcı sayısı arttıkça, blok zinciri büyüdü ve işlem hızı sorunlarına neden oldu. </a:t>
            </a:r>
          </a:p>
        </p:txBody>
      </p:sp>
      <p:sp>
        <p:nvSpPr>
          <p:cNvPr id="8" name="Rectangle 7">
            <a:extLst>
              <a:ext uri="{FF2B5EF4-FFF2-40B4-BE49-F238E27FC236}">
                <a16:creationId xmlns:a16="http://schemas.microsoft.com/office/drawing/2014/main" id="{6C4E9EBC-BAD5-4822-8822-C6B3C4E3FB18}"/>
              </a:ext>
            </a:extLst>
          </p:cNvPr>
          <p:cNvSpPr/>
          <p:nvPr/>
        </p:nvSpPr>
        <p:spPr>
          <a:xfrm>
            <a:off x="526775" y="1996417"/>
            <a:ext cx="6096000" cy="4247317"/>
          </a:xfrm>
          <a:prstGeom prst="rect">
            <a:avLst/>
          </a:prstGeom>
        </p:spPr>
        <p:txBody>
          <a:bodyPr>
            <a:spAutoFit/>
          </a:bodyPr>
          <a:lstStyle/>
          <a:p>
            <a:r>
              <a:rPr lang="tr-TR" dirty="0"/>
              <a:t>Günümüzde oyun şirketleri, kendilerine yeni oyuncular kazandırmak ve ekosistemlerini genişletmek için, gelişmekte olan ülkelere yönelmişlerdir. Özellikle </a:t>
            </a:r>
            <a:r>
              <a:rPr lang="tr-TR" dirty="0" err="1"/>
              <a:t>Covid</a:t>
            </a:r>
            <a:r>
              <a:rPr lang="tr-TR" dirty="0"/>
              <a:t> </a:t>
            </a:r>
            <a:r>
              <a:rPr lang="tr-TR" dirty="0" err="1"/>
              <a:t>pandemisi</a:t>
            </a:r>
            <a:r>
              <a:rPr lang="tr-TR" dirty="0"/>
              <a:t> sırasında, kazanmak için oyna (Play </a:t>
            </a:r>
            <a:r>
              <a:rPr lang="tr-TR" dirty="0" err="1"/>
              <a:t>to</a:t>
            </a:r>
            <a:r>
              <a:rPr lang="tr-TR" dirty="0"/>
              <a:t> </a:t>
            </a:r>
            <a:r>
              <a:rPr lang="tr-TR" dirty="0" err="1"/>
              <a:t>Earn</a:t>
            </a:r>
            <a:r>
              <a:rPr lang="tr-TR" dirty="0"/>
              <a:t> P2E) sloganıyla birçok oyuncusuna, oyun </a:t>
            </a:r>
            <a:r>
              <a:rPr lang="tr-TR" dirty="0" err="1"/>
              <a:t>tokenlarını</a:t>
            </a:r>
            <a:r>
              <a:rPr lang="tr-TR" dirty="0"/>
              <a:t> dağıtmışlardır. Bu </a:t>
            </a:r>
            <a:r>
              <a:rPr lang="tr-TR" dirty="0" err="1"/>
              <a:t>tokenlar</a:t>
            </a:r>
            <a:r>
              <a:rPr lang="tr-TR" dirty="0"/>
              <a:t> değerlendikçe insanlar bunu bir gelir kapısı olarak görüp oyun mesaisi yapmaya başlamışlardır. Özellikle Filipinlerde oyuncular dijital evcil hayvanlar üreterek, savaşarak ve takas ederek gelir elde etmeyi bir iş olarak yapmaya başlamışlardır.</a:t>
            </a:r>
          </a:p>
          <a:p>
            <a:r>
              <a:rPr lang="tr-TR" dirty="0"/>
              <a:t>Oyun şirketleri ve sponsorlar tarafından düzenlenen turnuvalar ile oyunculara binlerce </a:t>
            </a:r>
            <a:r>
              <a:rPr lang="tr-TR" dirty="0" err="1"/>
              <a:t>token</a:t>
            </a:r>
            <a:r>
              <a:rPr lang="tr-TR" dirty="0"/>
              <a:t> dağıtılmakta bu da oyunda milyonlarca kişinin daha çok vakit geçirmesini teşvik etmektedir. Oyuncular oyun karakterlerinin seviyesini yükseltmek, turnuvalarda oynamak ve yeni varlıklar oluşturmak istediklerinde </a:t>
            </a:r>
            <a:r>
              <a:rPr lang="tr-TR" dirty="0" err="1"/>
              <a:t>token</a:t>
            </a:r>
            <a:r>
              <a:rPr lang="tr-TR" dirty="0"/>
              <a:t> ödemesi yaparak </a:t>
            </a:r>
            <a:r>
              <a:rPr lang="tr-TR" dirty="0" err="1"/>
              <a:t>nft</a:t>
            </a:r>
            <a:r>
              <a:rPr lang="tr-TR" dirty="0"/>
              <a:t> karakter sahibi olabilmektedirler.</a:t>
            </a:r>
          </a:p>
        </p:txBody>
      </p:sp>
      <p:pic>
        <p:nvPicPr>
          <p:cNvPr id="5122" name="Picture 2" descr="https://miro.medium.com/max/700/1*miGfNaLMTKDvs-BwDfhr_w.jpeg">
            <a:extLst>
              <a:ext uri="{FF2B5EF4-FFF2-40B4-BE49-F238E27FC236}">
                <a16:creationId xmlns:a16="http://schemas.microsoft.com/office/drawing/2014/main" id="{E28478A2-F45A-4DA3-8EFA-E0EEBE1DC1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26281" y="1996417"/>
            <a:ext cx="4264715" cy="2662401"/>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https://miro.medium.com/max/700/1*tD6TJlkUOoYB5k9EtVF94w.jpeg">
            <a:extLst>
              <a:ext uri="{FF2B5EF4-FFF2-40B4-BE49-F238E27FC236}">
                <a16:creationId xmlns:a16="http://schemas.microsoft.com/office/drawing/2014/main" id="{8E6833CF-D141-4513-B489-8A638C95AD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20270" y="4404481"/>
            <a:ext cx="3667538" cy="20590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26931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3B2BF-2257-4F1A-8AA9-4DFD877A55AA}"/>
              </a:ext>
            </a:extLst>
          </p:cNvPr>
          <p:cNvSpPr>
            <a:spLocks noGrp="1"/>
          </p:cNvSpPr>
          <p:nvPr>
            <p:ph type="title"/>
          </p:nvPr>
        </p:nvSpPr>
        <p:spPr>
          <a:xfrm>
            <a:off x="672549" y="360476"/>
            <a:ext cx="10058400" cy="1371600"/>
          </a:xfrm>
        </p:spPr>
        <p:txBody>
          <a:bodyPr/>
          <a:lstStyle/>
          <a:p>
            <a:r>
              <a:rPr lang="tr-TR" dirty="0"/>
              <a:t>Oyun Ekonomisi</a:t>
            </a:r>
          </a:p>
        </p:txBody>
      </p:sp>
      <p:pic>
        <p:nvPicPr>
          <p:cNvPr id="7170" name="Picture 2" descr="GameFi Ürünleri Blockchain Üzerindeki Oyunlara İlgiyi Artırdı | Paratic  Paratic">
            <a:extLst>
              <a:ext uri="{FF2B5EF4-FFF2-40B4-BE49-F238E27FC236}">
                <a16:creationId xmlns:a16="http://schemas.microsoft.com/office/drawing/2014/main" id="{E021650D-79F6-4234-9AD3-D37FC679FB7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90252" y="401606"/>
            <a:ext cx="5247862" cy="305552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F13E1112-E0FE-4100-8EDF-4F842C948E4D}"/>
              </a:ext>
            </a:extLst>
          </p:cNvPr>
          <p:cNvPicPr>
            <a:picLocks noChangeAspect="1"/>
          </p:cNvPicPr>
          <p:nvPr/>
        </p:nvPicPr>
        <p:blipFill>
          <a:blip r:embed="rId3"/>
          <a:stretch>
            <a:fillRect/>
          </a:stretch>
        </p:blipFill>
        <p:spPr>
          <a:xfrm>
            <a:off x="6394325" y="3578086"/>
            <a:ext cx="5419988" cy="2888283"/>
          </a:xfrm>
          <a:prstGeom prst="rect">
            <a:avLst/>
          </a:prstGeom>
        </p:spPr>
      </p:pic>
      <p:sp>
        <p:nvSpPr>
          <p:cNvPr id="5" name="Rectangle 4">
            <a:extLst>
              <a:ext uri="{FF2B5EF4-FFF2-40B4-BE49-F238E27FC236}">
                <a16:creationId xmlns:a16="http://schemas.microsoft.com/office/drawing/2014/main" id="{756D6E71-7106-4567-A852-FA584FD92B99}"/>
              </a:ext>
            </a:extLst>
          </p:cNvPr>
          <p:cNvSpPr/>
          <p:nvPr/>
        </p:nvSpPr>
        <p:spPr>
          <a:xfrm>
            <a:off x="533400" y="1732076"/>
            <a:ext cx="5718313" cy="3970318"/>
          </a:xfrm>
          <a:prstGeom prst="rect">
            <a:avLst/>
          </a:prstGeom>
        </p:spPr>
        <p:txBody>
          <a:bodyPr wrap="square">
            <a:spAutoFit/>
          </a:bodyPr>
          <a:lstStyle/>
          <a:p>
            <a:r>
              <a:rPr lang="tr-TR" dirty="0" err="1"/>
              <a:t>Blockchain</a:t>
            </a:r>
            <a:r>
              <a:rPr lang="tr-TR" dirty="0"/>
              <a:t> odaklı oyun endüstrisi, NFT, </a:t>
            </a:r>
            <a:r>
              <a:rPr lang="tr-TR" dirty="0" err="1"/>
              <a:t>DeFi</a:t>
            </a:r>
            <a:r>
              <a:rPr lang="tr-TR" dirty="0"/>
              <a:t> ve diğer oyna-kazan öğelerini entegre ederek bir geri dönüş gördü. NFT tabanlı oyun </a:t>
            </a:r>
            <a:r>
              <a:rPr lang="tr-TR" dirty="0" err="1"/>
              <a:t>Axie</a:t>
            </a:r>
            <a:r>
              <a:rPr lang="tr-TR" dirty="0"/>
              <a:t> </a:t>
            </a:r>
            <a:r>
              <a:rPr lang="tr-TR" dirty="0" err="1"/>
              <a:t>Infinity</a:t>
            </a:r>
            <a:r>
              <a:rPr lang="tr-TR" dirty="0"/>
              <a:t>, Haziran ayında tek bir günde 9.72 milyon dolar kazanarak </a:t>
            </a:r>
            <a:r>
              <a:rPr lang="tr-TR" dirty="0" err="1"/>
              <a:t>Tencent’in</a:t>
            </a:r>
            <a:r>
              <a:rPr lang="tr-TR" dirty="0"/>
              <a:t> rekorunu aşmıştı.</a:t>
            </a:r>
          </a:p>
          <a:p>
            <a:endParaRPr lang="tr-TR" dirty="0"/>
          </a:p>
          <a:p>
            <a:r>
              <a:rPr lang="tr-TR" dirty="0" err="1"/>
              <a:t>DApp’ler</a:t>
            </a:r>
            <a:r>
              <a:rPr lang="tr-TR" dirty="0"/>
              <a:t> üzerinde yapılan sıralama, ilk dokuz uygulamadan beşinin </a:t>
            </a:r>
            <a:r>
              <a:rPr lang="tr-TR" dirty="0" err="1"/>
              <a:t>GameFi</a:t>
            </a:r>
            <a:r>
              <a:rPr lang="tr-TR" dirty="0"/>
              <a:t> uygulamaları olduğunu gösteriyor. Araştırma ayrıca </a:t>
            </a:r>
            <a:r>
              <a:rPr lang="tr-TR" dirty="0" err="1"/>
              <a:t>GameFi’nin</a:t>
            </a:r>
            <a:r>
              <a:rPr lang="tr-TR" dirty="0"/>
              <a:t> diğer mevcut oyun modellerinden nasıl farklılaştığının üç temel yönünü vurguluyor.</a:t>
            </a:r>
          </a:p>
          <a:p>
            <a:endParaRPr lang="tr-TR" dirty="0"/>
          </a:p>
          <a:p>
            <a:r>
              <a:rPr lang="tr-TR" dirty="0"/>
              <a:t>Oyun malzemelerinin ve oyun para birimlerinin ücretsiz ticareti ve mülkiyet haklarının korunması. Ayrıca </a:t>
            </a:r>
            <a:r>
              <a:rPr lang="tr-TR" dirty="0" err="1"/>
              <a:t>GameFi</a:t>
            </a:r>
            <a:r>
              <a:rPr lang="tr-TR" dirty="0"/>
              <a:t> geliştiricileri, özel mülkiyet haklarını </a:t>
            </a:r>
            <a:r>
              <a:rPr lang="tr-TR" dirty="0" err="1"/>
              <a:t>NFT’ler</a:t>
            </a:r>
            <a:r>
              <a:rPr lang="tr-TR" dirty="0"/>
              <a:t> aracılığıyla daha düşük bir maliyetle dağıtma avantajına sahip oluyor.</a:t>
            </a:r>
          </a:p>
        </p:txBody>
      </p:sp>
    </p:spTree>
    <p:extLst>
      <p:ext uri="{BB962C8B-B14F-4D97-AF65-F5344CB8AC3E}">
        <p14:creationId xmlns:p14="http://schemas.microsoft.com/office/powerpoint/2010/main" val="40582829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78411A1-BD64-4045-ADCC-6A23CCB59A61}"/>
              </a:ext>
            </a:extLst>
          </p:cNvPr>
          <p:cNvPicPr>
            <a:picLocks noChangeAspect="1"/>
          </p:cNvPicPr>
          <p:nvPr/>
        </p:nvPicPr>
        <p:blipFill>
          <a:blip r:embed="rId3"/>
          <a:stretch>
            <a:fillRect/>
          </a:stretch>
        </p:blipFill>
        <p:spPr>
          <a:xfrm>
            <a:off x="1678329" y="1649896"/>
            <a:ext cx="9151620" cy="4730558"/>
          </a:xfrm>
          <a:prstGeom prst="rect">
            <a:avLst/>
          </a:prstGeom>
        </p:spPr>
      </p:pic>
      <p:graphicFrame>
        <p:nvGraphicFramePr>
          <p:cNvPr id="6" name="Table 5">
            <a:extLst>
              <a:ext uri="{FF2B5EF4-FFF2-40B4-BE49-F238E27FC236}">
                <a16:creationId xmlns:a16="http://schemas.microsoft.com/office/drawing/2014/main" id="{C5524FE3-8E9E-48FB-9740-50A642D03FDE}"/>
              </a:ext>
            </a:extLst>
          </p:cNvPr>
          <p:cNvGraphicFramePr>
            <a:graphicFrameLocks noGrp="1"/>
          </p:cNvGraphicFramePr>
          <p:nvPr>
            <p:extLst>
              <p:ext uri="{D42A27DB-BD31-4B8C-83A1-F6EECF244321}">
                <p14:modId xmlns:p14="http://schemas.microsoft.com/office/powerpoint/2010/main" val="2461785026"/>
              </p:ext>
            </p:extLst>
          </p:nvPr>
        </p:nvGraphicFramePr>
        <p:xfrm>
          <a:off x="1678329" y="2130979"/>
          <a:ext cx="9144000" cy="3857625"/>
        </p:xfrm>
        <a:graphic>
          <a:graphicData uri="http://schemas.openxmlformats.org/drawingml/2006/table">
            <a:tbl>
              <a:tblPr firstRow="1" bandRow="1"/>
              <a:tblGrid>
                <a:gridCol w="1828800">
                  <a:extLst>
                    <a:ext uri="{9D8B030D-6E8A-4147-A177-3AD203B41FA5}">
                      <a16:colId xmlns:a16="http://schemas.microsoft.com/office/drawing/2014/main" val="3452155607"/>
                    </a:ext>
                  </a:extLst>
                </a:gridCol>
                <a:gridCol w="1828800">
                  <a:extLst>
                    <a:ext uri="{9D8B030D-6E8A-4147-A177-3AD203B41FA5}">
                      <a16:colId xmlns:a16="http://schemas.microsoft.com/office/drawing/2014/main" val="1871586951"/>
                    </a:ext>
                  </a:extLst>
                </a:gridCol>
                <a:gridCol w="1828800">
                  <a:extLst>
                    <a:ext uri="{9D8B030D-6E8A-4147-A177-3AD203B41FA5}">
                      <a16:colId xmlns:a16="http://schemas.microsoft.com/office/drawing/2014/main" val="4203464972"/>
                    </a:ext>
                  </a:extLst>
                </a:gridCol>
                <a:gridCol w="1828800">
                  <a:extLst>
                    <a:ext uri="{9D8B030D-6E8A-4147-A177-3AD203B41FA5}">
                      <a16:colId xmlns:a16="http://schemas.microsoft.com/office/drawing/2014/main" val="689233670"/>
                    </a:ext>
                  </a:extLst>
                </a:gridCol>
                <a:gridCol w="1828800">
                  <a:extLst>
                    <a:ext uri="{9D8B030D-6E8A-4147-A177-3AD203B41FA5}">
                      <a16:colId xmlns:a16="http://schemas.microsoft.com/office/drawing/2014/main" val="2211319468"/>
                    </a:ext>
                  </a:extLst>
                </a:gridCol>
              </a:tblGrid>
              <a:tr h="1285875">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tr-TR" sz="1200" b="1" kern="1200" dirty="0">
                          <a:solidFill>
                            <a:schemeClr val="tx1"/>
                          </a:solidFill>
                          <a:latin typeface="Calibri (Body)"/>
                          <a:ea typeface="+mn-ea"/>
                          <a:cs typeface="+mn-cs"/>
                        </a:rPr>
                        <a:t>Tedarik Zinciri</a:t>
                      </a:r>
                    </a:p>
                  </a:txBody>
                  <a:tcPr marL="68580" marR="68580" marT="34290" marB="3429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blipFill>
                      <a:blip r:embed="rId4"/>
                      <a:tile tx="0" ty="0" sx="100000" sy="100000" flip="none" algn="tl"/>
                    </a:blip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ctr"/>
                      <a:r>
                        <a:rPr lang="tr-TR" sz="1200" b="1" kern="1200" dirty="0">
                          <a:solidFill>
                            <a:schemeClr val="tx1"/>
                          </a:solidFill>
                          <a:latin typeface="Calibri (Body)"/>
                          <a:ea typeface="+mn-ea"/>
                          <a:cs typeface="+mn-cs"/>
                        </a:rPr>
                        <a:t>Sanat</a:t>
                      </a:r>
                    </a:p>
                  </a:txBody>
                  <a:tcPr marL="68580" marR="68580" marT="34290" marB="3429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blipFill>
                      <a:blip r:embed="rId4"/>
                      <a:tile tx="0" ty="0" sx="100000" sy="100000" flip="none" algn="tl"/>
                    </a:blip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tr-TR" sz="1200" b="1" kern="1200" dirty="0">
                          <a:solidFill>
                            <a:schemeClr val="tx1"/>
                          </a:solidFill>
                          <a:latin typeface="Calibri (Body)"/>
                          <a:ea typeface="+mn-ea"/>
                          <a:cs typeface="+mn-cs"/>
                        </a:rPr>
                        <a:t>Politika</a:t>
                      </a:r>
                    </a:p>
                  </a:txBody>
                  <a:tcPr marL="68580" marR="68580" marT="34290" marB="3429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blipFill>
                      <a:blip r:embed="rId4"/>
                      <a:tile tx="0" ty="0" sx="100000" sy="100000" flip="none" algn="tl"/>
                    </a:blip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tr-TR" sz="1200" b="1" kern="1200" dirty="0">
                          <a:solidFill>
                            <a:schemeClr val="tx1"/>
                          </a:solidFill>
                          <a:latin typeface="Calibri (Body)"/>
                          <a:ea typeface="+mn-ea"/>
                          <a:cs typeface="+mn-cs"/>
                        </a:rPr>
                        <a:t>Eğitim</a:t>
                      </a:r>
                    </a:p>
                  </a:txBody>
                  <a:tcPr marL="68580" marR="68580" marT="34290" marB="3429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blipFill>
                      <a:blip r:embed="rId4"/>
                      <a:tile tx="0" ty="0" sx="100000" sy="100000" flip="none" algn="tl"/>
                    </a:blip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ctr"/>
                      <a:r>
                        <a:rPr lang="tr-TR" sz="1200" b="1" kern="1200" dirty="0">
                          <a:solidFill>
                            <a:schemeClr val="tx1"/>
                          </a:solidFill>
                          <a:latin typeface="Calibri (Body)"/>
                          <a:ea typeface="+mn-ea"/>
                          <a:cs typeface="+mn-cs"/>
                        </a:rPr>
                        <a:t>Sağlık</a:t>
                      </a:r>
                    </a:p>
                  </a:txBody>
                  <a:tcPr marL="68580" marR="68580" marT="34290" marB="3429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blipFill>
                      <a:blip r:embed="rId4"/>
                      <a:tile tx="0" ty="0" sx="100000" sy="100000" flip="none" algn="tl"/>
                    </a:blipFill>
                  </a:tcPr>
                </a:tc>
                <a:extLst>
                  <a:ext uri="{0D108BD9-81ED-4DB2-BD59-A6C34878D82A}">
                    <a16:rowId xmlns:a16="http://schemas.microsoft.com/office/drawing/2014/main" val="1298028612"/>
                  </a:ext>
                </a:extLst>
              </a:tr>
              <a:tr h="1285875">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tr-TR" sz="1200" b="1" kern="1200" dirty="0">
                          <a:solidFill>
                            <a:schemeClr val="tx1"/>
                          </a:solidFill>
                          <a:latin typeface="Calibri (Body)"/>
                          <a:ea typeface="+mn-ea"/>
                          <a:cs typeface="+mn-cs"/>
                        </a:rPr>
                        <a:t>Oyun</a:t>
                      </a:r>
                    </a:p>
                  </a:txBody>
                  <a:tcPr marL="68580" marR="68580" marT="34290" marB="3429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blipFill>
                      <a:blip r:embed="rId4"/>
                      <a:tile tx="0" ty="0" sx="100000" sy="100000" flip="none" algn="tl"/>
                    </a:blip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tr-TR" sz="1200" b="1" kern="1200" dirty="0">
                          <a:solidFill>
                            <a:schemeClr val="tx1"/>
                          </a:solidFill>
                          <a:latin typeface="Calibri (Body)"/>
                          <a:ea typeface="+mn-ea"/>
                          <a:cs typeface="+mn-cs"/>
                        </a:rPr>
                        <a:t>IOT</a:t>
                      </a:r>
                    </a:p>
                  </a:txBody>
                  <a:tcPr marL="68580" marR="68580" marT="34290" marB="3429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blipFill>
                      <a:blip r:embed="rId4"/>
                      <a:tile tx="0" ty="0" sx="100000" sy="100000" flip="none" algn="tl"/>
                    </a:blip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tr-TR" sz="1200" b="1" kern="1200" dirty="0">
                          <a:solidFill>
                            <a:schemeClr val="tx1"/>
                          </a:solidFill>
                          <a:latin typeface="Calibri (Body)"/>
                          <a:ea typeface="+mn-ea"/>
                          <a:cs typeface="+mn-cs"/>
                        </a:rPr>
                        <a:t>Spor</a:t>
                      </a:r>
                    </a:p>
                  </a:txBody>
                  <a:tcPr marL="68580" marR="68580" marT="34290" marB="3429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blipFill>
                      <a:blip r:embed="rId4"/>
                      <a:tile tx="0" ty="0" sx="100000" sy="100000" flip="none" algn="tl"/>
                    </a:blip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tr-TR" sz="1200" b="1" kern="1200" dirty="0">
                          <a:solidFill>
                            <a:schemeClr val="tx1"/>
                          </a:solidFill>
                          <a:latin typeface="Calibri (Body)"/>
                          <a:ea typeface="+mn-ea"/>
                          <a:cs typeface="+mn-cs"/>
                        </a:rPr>
                        <a:t>Emlak</a:t>
                      </a:r>
                    </a:p>
                  </a:txBody>
                  <a:tcPr marL="68580" marR="68580" marT="34290" marB="3429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blipFill>
                      <a:blip r:embed="rId4"/>
                      <a:tile tx="0" ty="0" sx="100000" sy="100000" flip="none" algn="tl"/>
                    </a:blip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tr-TR" sz="1200" b="1" kern="1200" dirty="0">
                          <a:solidFill>
                            <a:schemeClr val="tx1"/>
                          </a:solidFill>
                          <a:latin typeface="Calibri (Body)"/>
                          <a:ea typeface="+mn-ea"/>
                          <a:cs typeface="+mn-cs"/>
                        </a:rPr>
                        <a:t>Kimlik</a:t>
                      </a:r>
                    </a:p>
                  </a:txBody>
                  <a:tcPr marL="68580" marR="68580" marT="34290" marB="3429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blipFill>
                      <a:blip r:embed="rId4"/>
                      <a:tile tx="0" ty="0" sx="100000" sy="100000" flip="none" algn="tl"/>
                    </a:blipFill>
                  </a:tcPr>
                </a:tc>
                <a:extLst>
                  <a:ext uri="{0D108BD9-81ED-4DB2-BD59-A6C34878D82A}">
                    <a16:rowId xmlns:a16="http://schemas.microsoft.com/office/drawing/2014/main" val="253294532"/>
                  </a:ext>
                </a:extLst>
              </a:tr>
              <a:tr h="1285875">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tr-TR" sz="1200" b="1" kern="1200" dirty="0">
                          <a:solidFill>
                            <a:schemeClr val="tx1"/>
                          </a:solidFill>
                          <a:latin typeface="Calibri (Body)"/>
                          <a:ea typeface="+mn-ea"/>
                          <a:cs typeface="+mn-cs"/>
                        </a:rPr>
                        <a:t>Sadakat</a:t>
                      </a:r>
                    </a:p>
                  </a:txBody>
                  <a:tcPr marL="68580" marR="68580" marT="34290" marB="3429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blipFill>
                      <a:blip r:embed="rId4"/>
                      <a:tile tx="0" ty="0" sx="100000" sy="100000" flip="none" algn="tl"/>
                    </a:blip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tr-TR" sz="1200" b="1" kern="1200" dirty="0" err="1">
                          <a:solidFill>
                            <a:schemeClr val="tx1"/>
                          </a:solidFill>
                          <a:latin typeface="Calibri (Body)"/>
                          <a:ea typeface="+mn-ea"/>
                          <a:cs typeface="+mn-cs"/>
                        </a:rPr>
                        <a:t>Metaverse</a:t>
                      </a:r>
                      <a:endParaRPr lang="tr-TR" sz="1200" b="1" kern="1200" dirty="0">
                        <a:solidFill>
                          <a:schemeClr val="tx1"/>
                        </a:solidFill>
                        <a:latin typeface="Calibri (Body)"/>
                        <a:ea typeface="+mn-ea"/>
                        <a:cs typeface="+mn-cs"/>
                      </a:endParaRPr>
                    </a:p>
                  </a:txBody>
                  <a:tcPr marL="68580" marR="68580" marT="34290" marB="3429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blipFill>
                      <a:blip r:embed="rId4"/>
                      <a:tile tx="0" ty="0" sx="100000" sy="100000" flip="none" algn="tl"/>
                    </a:blip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tr-TR" sz="1200" b="1" kern="1200" dirty="0">
                          <a:solidFill>
                            <a:schemeClr val="tx1"/>
                          </a:solidFill>
                          <a:latin typeface="Calibri (Body)"/>
                          <a:ea typeface="+mn-ea"/>
                          <a:cs typeface="+mn-cs"/>
                        </a:rPr>
                        <a:t>Yapay Zeka</a:t>
                      </a:r>
                    </a:p>
                  </a:txBody>
                  <a:tcPr marL="68580" marR="68580" marT="34290" marB="3429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blipFill>
                      <a:blip r:embed="rId4"/>
                      <a:tile tx="0" ty="0" sx="100000" sy="100000" flip="none" algn="tl"/>
                    </a:blip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tr-TR" sz="1200" b="1" kern="1200" dirty="0">
                          <a:solidFill>
                            <a:schemeClr val="tx1"/>
                          </a:solidFill>
                          <a:latin typeface="Calibri (Body)"/>
                          <a:ea typeface="+mn-ea"/>
                          <a:cs typeface="+mn-cs"/>
                        </a:rPr>
                        <a:t>Telekom</a:t>
                      </a:r>
                    </a:p>
                  </a:txBody>
                  <a:tcPr marL="68580" marR="68580" marT="34290" marB="3429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blipFill>
                      <a:blip r:embed="rId4"/>
                      <a:tile tx="0" ty="0" sx="100000" sy="100000" flip="none" algn="tl"/>
                    </a:blip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indent="0" algn="ctr">
                        <a:buFont typeface="+mj-lt"/>
                        <a:buNone/>
                      </a:pPr>
                      <a:r>
                        <a:rPr lang="tr-TR" sz="1200" b="1" kern="1200" dirty="0">
                          <a:solidFill>
                            <a:schemeClr val="tx1"/>
                          </a:solidFill>
                          <a:latin typeface="Calibri (Body)"/>
                          <a:ea typeface="+mn-ea"/>
                          <a:cs typeface="+mn-cs"/>
                        </a:rPr>
                        <a:t>Enerji</a:t>
                      </a:r>
                    </a:p>
                  </a:txBody>
                  <a:tcPr marL="68580" marR="68580" marT="34290" marB="3429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blipFill>
                      <a:blip r:embed="rId4"/>
                      <a:tile tx="0" ty="0" sx="100000" sy="100000" flip="none" algn="tl"/>
                    </a:blipFill>
                  </a:tcPr>
                </a:tc>
                <a:extLst>
                  <a:ext uri="{0D108BD9-81ED-4DB2-BD59-A6C34878D82A}">
                    <a16:rowId xmlns:a16="http://schemas.microsoft.com/office/drawing/2014/main" val="1036796599"/>
                  </a:ext>
                </a:extLst>
              </a:tr>
            </a:tbl>
          </a:graphicData>
        </a:graphic>
      </p:graphicFrame>
      <p:sp>
        <p:nvSpPr>
          <p:cNvPr id="8" name="Rectangle 7">
            <a:extLst>
              <a:ext uri="{FF2B5EF4-FFF2-40B4-BE49-F238E27FC236}">
                <a16:creationId xmlns:a16="http://schemas.microsoft.com/office/drawing/2014/main" id="{3335A09F-08DD-4216-B0F9-41B917C9F6BB}"/>
              </a:ext>
            </a:extLst>
          </p:cNvPr>
          <p:cNvSpPr/>
          <p:nvPr/>
        </p:nvSpPr>
        <p:spPr>
          <a:xfrm>
            <a:off x="1670709" y="2111112"/>
            <a:ext cx="1824038" cy="1285876"/>
          </a:xfrm>
          <a:prstGeom prst="rect">
            <a:avLst/>
          </a:prstGeom>
          <a:gradFill flip="none" rotWithShape="1">
            <a:gsLst>
              <a:gs pos="0">
                <a:srgbClr val="FEC306">
                  <a:lumMod val="40000"/>
                  <a:lumOff val="60000"/>
                </a:srgbClr>
              </a:gs>
              <a:gs pos="46000">
                <a:srgbClr val="FEC306">
                  <a:lumMod val="95000"/>
                  <a:lumOff val="5000"/>
                </a:srgbClr>
              </a:gs>
              <a:gs pos="100000">
                <a:srgbClr val="FEC306">
                  <a:lumMod val="60000"/>
                </a:srgbClr>
              </a:gs>
            </a:gsLst>
            <a:path path="circle">
              <a:fillToRect l="50000" t="130000" r="50000" b="-30000"/>
            </a:path>
            <a:tileRect/>
          </a:gradFill>
          <a:ln w="12700">
            <a:solidFill>
              <a:srgbClr val="000000"/>
            </a:solidFill>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tr-TR" sz="6000" b="0" i="0" u="none" strike="noStrike" kern="0" cap="none" spc="0" normalizeH="0" baseline="0" noProof="0" dirty="0">
                <a:ln w="0"/>
                <a:solidFill>
                  <a:prstClr val="black"/>
                </a:solidFill>
                <a:effectLst>
                  <a:outerShdw blurRad="38100" dist="19050" dir="2700000" algn="tl" rotWithShape="0">
                    <a:prstClr val="black">
                      <a:alpha val="40000"/>
                    </a:prstClr>
                  </a:outerShdw>
                </a:effectLst>
                <a:uLnTx/>
                <a:uFillTx/>
                <a:latin typeface="Calibri" panose="020F0502020204030204"/>
                <a:ea typeface="+mn-ea"/>
                <a:cs typeface="+mn-cs"/>
              </a:rPr>
              <a:t>1</a:t>
            </a:r>
            <a:endParaRPr kumimoji="0" lang="en-US" sz="6000" b="0" i="0" u="none" strike="noStrike" kern="0" cap="none" spc="0" normalizeH="0" baseline="0" noProof="0" dirty="0">
              <a:ln w="0"/>
              <a:solidFill>
                <a:prstClr val="black"/>
              </a:solidFill>
              <a:effectLst>
                <a:outerShdw blurRad="38100" dist="19050" dir="2700000" algn="tl" rotWithShape="0">
                  <a:prstClr val="black">
                    <a:alpha val="40000"/>
                  </a:prstClr>
                </a:outerShdw>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478DF9C8-85F1-4B13-BC51-8085D6F079B4}"/>
              </a:ext>
            </a:extLst>
          </p:cNvPr>
          <p:cNvSpPr/>
          <p:nvPr/>
        </p:nvSpPr>
        <p:spPr>
          <a:xfrm>
            <a:off x="3515742" y="2120704"/>
            <a:ext cx="1824038" cy="1285876"/>
          </a:xfrm>
          <a:prstGeom prst="rect">
            <a:avLst/>
          </a:prstGeom>
          <a:gradFill flip="none" rotWithShape="1">
            <a:gsLst>
              <a:gs pos="0">
                <a:srgbClr val="FEC306">
                  <a:lumMod val="40000"/>
                  <a:lumOff val="60000"/>
                </a:srgbClr>
              </a:gs>
              <a:gs pos="46000">
                <a:srgbClr val="FEC306">
                  <a:lumMod val="95000"/>
                  <a:lumOff val="5000"/>
                </a:srgbClr>
              </a:gs>
              <a:gs pos="100000">
                <a:srgbClr val="FEC306">
                  <a:lumMod val="60000"/>
                </a:srgbClr>
              </a:gs>
            </a:gsLst>
            <a:path path="circle">
              <a:fillToRect l="50000" t="130000" r="50000" b="-30000"/>
            </a:path>
            <a:tileRect/>
          </a:gradFill>
          <a:ln w="12700">
            <a:solidFill>
              <a:srgbClr val="000000"/>
            </a:solidFill>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tr-TR" sz="6000" b="0" i="0" u="none" strike="noStrike" kern="0" cap="none" spc="0" normalizeH="0" baseline="0" noProof="0" dirty="0">
                <a:ln w="0"/>
                <a:solidFill>
                  <a:prstClr val="black"/>
                </a:solidFill>
                <a:effectLst>
                  <a:outerShdw blurRad="38100" dist="19050" dir="2700000" algn="tl" rotWithShape="0">
                    <a:prstClr val="black">
                      <a:alpha val="40000"/>
                    </a:prstClr>
                  </a:outerShdw>
                </a:effectLst>
                <a:uLnTx/>
                <a:uFillTx/>
                <a:latin typeface="Calibri" panose="020F0502020204030204"/>
                <a:ea typeface="+mn-ea"/>
                <a:cs typeface="+mn-cs"/>
              </a:rPr>
              <a:t>2</a:t>
            </a:r>
            <a:endParaRPr kumimoji="0" lang="en-US" sz="135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6A1426C4-7364-4C8E-B2C3-693E1116B497}"/>
              </a:ext>
            </a:extLst>
          </p:cNvPr>
          <p:cNvSpPr/>
          <p:nvPr/>
        </p:nvSpPr>
        <p:spPr>
          <a:xfrm>
            <a:off x="5344997" y="2114638"/>
            <a:ext cx="1824038" cy="1285876"/>
          </a:xfrm>
          <a:prstGeom prst="rect">
            <a:avLst/>
          </a:prstGeom>
          <a:gradFill flip="none" rotWithShape="1">
            <a:gsLst>
              <a:gs pos="0">
                <a:srgbClr val="FEC306">
                  <a:lumMod val="40000"/>
                  <a:lumOff val="60000"/>
                </a:srgbClr>
              </a:gs>
              <a:gs pos="46000">
                <a:srgbClr val="FEC306">
                  <a:lumMod val="95000"/>
                  <a:lumOff val="5000"/>
                </a:srgbClr>
              </a:gs>
              <a:gs pos="100000">
                <a:srgbClr val="FEC306">
                  <a:lumMod val="60000"/>
                </a:srgbClr>
              </a:gs>
            </a:gsLst>
            <a:path path="circle">
              <a:fillToRect l="50000" t="130000" r="50000" b="-30000"/>
            </a:path>
            <a:tileRect/>
          </a:gradFill>
          <a:ln w="12700">
            <a:solidFill>
              <a:srgbClr val="000000"/>
            </a:solidFill>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tr-TR" sz="6000" b="0" i="0" u="none" strike="noStrike" kern="0" cap="none" spc="0" normalizeH="0" baseline="0" noProof="0" dirty="0">
                <a:ln w="0"/>
                <a:solidFill>
                  <a:prstClr val="black"/>
                </a:solidFill>
                <a:effectLst>
                  <a:outerShdw blurRad="38100" dist="19050" dir="2700000" algn="tl" rotWithShape="0">
                    <a:prstClr val="black">
                      <a:alpha val="40000"/>
                    </a:prstClr>
                  </a:outerShdw>
                </a:effectLst>
                <a:uLnTx/>
                <a:uFillTx/>
                <a:latin typeface="Calibri" panose="020F0502020204030204"/>
                <a:ea typeface="+mn-ea"/>
                <a:cs typeface="+mn-cs"/>
              </a:rPr>
              <a:t>3</a:t>
            </a:r>
            <a:endParaRPr kumimoji="0" lang="en-US" sz="6000" b="0" i="0" u="none" strike="noStrike" kern="0" cap="none" spc="0" normalizeH="0" baseline="0" noProof="0" dirty="0">
              <a:ln w="0"/>
              <a:solidFill>
                <a:prstClr val="black"/>
              </a:solidFill>
              <a:effectLst>
                <a:outerShdw blurRad="38100" dist="19050" dir="2700000" algn="tl" rotWithShape="0">
                  <a:prstClr val="black">
                    <a:alpha val="40000"/>
                  </a:prstClr>
                </a:outerShdw>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24D9F158-7BE5-483E-A712-E4604C78211E}"/>
              </a:ext>
            </a:extLst>
          </p:cNvPr>
          <p:cNvSpPr/>
          <p:nvPr/>
        </p:nvSpPr>
        <p:spPr>
          <a:xfrm>
            <a:off x="7153971" y="2117671"/>
            <a:ext cx="1824038" cy="1285876"/>
          </a:xfrm>
          <a:prstGeom prst="rect">
            <a:avLst/>
          </a:prstGeom>
          <a:gradFill flip="none" rotWithShape="1">
            <a:gsLst>
              <a:gs pos="0">
                <a:srgbClr val="FEC306">
                  <a:lumMod val="40000"/>
                  <a:lumOff val="60000"/>
                </a:srgbClr>
              </a:gs>
              <a:gs pos="46000">
                <a:srgbClr val="FEC306">
                  <a:lumMod val="95000"/>
                  <a:lumOff val="5000"/>
                </a:srgbClr>
              </a:gs>
              <a:gs pos="100000">
                <a:srgbClr val="FEC306">
                  <a:lumMod val="60000"/>
                </a:srgbClr>
              </a:gs>
            </a:gsLst>
            <a:path path="circle">
              <a:fillToRect l="50000" t="130000" r="50000" b="-30000"/>
            </a:path>
            <a:tileRect/>
          </a:gradFill>
          <a:ln w="12700">
            <a:solidFill>
              <a:srgbClr val="000000"/>
            </a:solidFill>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tr-TR" sz="6000" b="0" i="0" u="none" strike="noStrike" kern="0" cap="none" spc="0" normalizeH="0" baseline="0" noProof="0" dirty="0">
                <a:ln w="0"/>
                <a:solidFill>
                  <a:prstClr val="black"/>
                </a:solidFill>
                <a:effectLst>
                  <a:outerShdw blurRad="38100" dist="19050" dir="2700000" algn="tl" rotWithShape="0">
                    <a:prstClr val="black">
                      <a:alpha val="40000"/>
                    </a:prstClr>
                  </a:outerShdw>
                </a:effectLst>
                <a:uLnTx/>
                <a:uFillTx/>
                <a:latin typeface="Calibri" panose="020F0502020204030204"/>
                <a:ea typeface="+mn-ea"/>
                <a:cs typeface="+mn-cs"/>
              </a:rPr>
              <a:t>4</a:t>
            </a:r>
            <a:endParaRPr kumimoji="0" lang="en-US" sz="6000" b="0" i="0" u="none" strike="noStrike" kern="0" cap="none" spc="0" normalizeH="0" baseline="0" noProof="0" dirty="0">
              <a:ln w="0"/>
              <a:solidFill>
                <a:prstClr val="black"/>
              </a:solidFill>
              <a:effectLst>
                <a:outerShdw blurRad="38100" dist="19050" dir="2700000" algn="tl" rotWithShape="0">
                  <a:prstClr val="black">
                    <a:alpha val="40000"/>
                  </a:prstClr>
                </a:outerShdw>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3F0C72D7-EA8C-4587-8013-B75A0E9EEDEF}"/>
              </a:ext>
            </a:extLst>
          </p:cNvPr>
          <p:cNvSpPr/>
          <p:nvPr/>
        </p:nvSpPr>
        <p:spPr>
          <a:xfrm>
            <a:off x="9003462" y="2111112"/>
            <a:ext cx="1824038" cy="1285876"/>
          </a:xfrm>
          <a:prstGeom prst="rect">
            <a:avLst/>
          </a:prstGeom>
          <a:gradFill flip="none" rotWithShape="1">
            <a:gsLst>
              <a:gs pos="0">
                <a:srgbClr val="FEC306">
                  <a:lumMod val="40000"/>
                  <a:lumOff val="60000"/>
                </a:srgbClr>
              </a:gs>
              <a:gs pos="46000">
                <a:srgbClr val="FEC306">
                  <a:lumMod val="95000"/>
                  <a:lumOff val="5000"/>
                </a:srgbClr>
              </a:gs>
              <a:gs pos="100000">
                <a:srgbClr val="FEC306">
                  <a:lumMod val="60000"/>
                </a:srgbClr>
              </a:gs>
            </a:gsLst>
            <a:path path="circle">
              <a:fillToRect l="50000" t="130000" r="50000" b="-30000"/>
            </a:path>
            <a:tileRect/>
          </a:gradFill>
          <a:ln w="12700">
            <a:solidFill>
              <a:srgbClr val="000000"/>
            </a:solidFill>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tr-TR" sz="6000" b="0" i="0" u="none" strike="noStrike" kern="0" cap="none" spc="0" normalizeH="0" baseline="0" noProof="0" dirty="0">
                <a:ln w="0"/>
                <a:solidFill>
                  <a:prstClr val="black"/>
                </a:solidFill>
                <a:effectLst>
                  <a:outerShdw blurRad="38100" dist="19050" dir="2700000" algn="tl" rotWithShape="0">
                    <a:prstClr val="black">
                      <a:alpha val="40000"/>
                    </a:prstClr>
                  </a:outerShdw>
                </a:effectLst>
                <a:uLnTx/>
                <a:uFillTx/>
                <a:latin typeface="Calibri" panose="020F0502020204030204"/>
                <a:ea typeface="+mn-ea"/>
                <a:cs typeface="+mn-cs"/>
              </a:rPr>
              <a:t>5</a:t>
            </a:r>
            <a:endParaRPr kumimoji="0" lang="en-US" sz="6000" b="0" i="0" u="none" strike="noStrike" kern="0" cap="none" spc="0" normalizeH="0" baseline="0" noProof="0" dirty="0">
              <a:ln w="0"/>
              <a:solidFill>
                <a:prstClr val="black"/>
              </a:solidFill>
              <a:effectLst>
                <a:outerShdw blurRad="38100" dist="19050" dir="2700000" algn="tl" rotWithShape="0">
                  <a:prstClr val="black">
                    <a:alpha val="40000"/>
                  </a:prstClr>
                </a:outerShdw>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006BE3E2-F970-4BC2-B062-3534AF2238D7}"/>
              </a:ext>
            </a:extLst>
          </p:cNvPr>
          <p:cNvSpPr/>
          <p:nvPr/>
        </p:nvSpPr>
        <p:spPr>
          <a:xfrm>
            <a:off x="1701782" y="3401655"/>
            <a:ext cx="1824038" cy="1285876"/>
          </a:xfrm>
          <a:prstGeom prst="rect">
            <a:avLst/>
          </a:prstGeom>
          <a:gradFill flip="none" rotWithShape="1">
            <a:gsLst>
              <a:gs pos="0">
                <a:srgbClr val="FEC306">
                  <a:lumMod val="40000"/>
                  <a:lumOff val="60000"/>
                </a:srgbClr>
              </a:gs>
              <a:gs pos="46000">
                <a:srgbClr val="FEC306">
                  <a:lumMod val="95000"/>
                  <a:lumOff val="5000"/>
                </a:srgbClr>
              </a:gs>
              <a:gs pos="100000">
                <a:srgbClr val="FEC306">
                  <a:lumMod val="60000"/>
                </a:srgbClr>
              </a:gs>
            </a:gsLst>
            <a:path path="circle">
              <a:fillToRect l="50000" t="130000" r="50000" b="-30000"/>
            </a:path>
            <a:tileRect/>
          </a:gradFill>
          <a:ln w="12700">
            <a:solidFill>
              <a:srgbClr val="000000"/>
            </a:solidFill>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tr-TR" sz="6000" b="0" i="0" u="none" strike="noStrike" kern="0" cap="none" spc="0" normalizeH="0" baseline="0" noProof="0" dirty="0">
                <a:ln w="0"/>
                <a:solidFill>
                  <a:prstClr val="black"/>
                </a:solidFill>
                <a:effectLst>
                  <a:outerShdw blurRad="38100" dist="19050" dir="2700000" algn="tl" rotWithShape="0">
                    <a:prstClr val="black">
                      <a:alpha val="40000"/>
                    </a:prstClr>
                  </a:outerShdw>
                </a:effectLst>
                <a:uLnTx/>
                <a:uFillTx/>
                <a:latin typeface="Calibri" panose="020F0502020204030204"/>
                <a:ea typeface="+mn-ea"/>
                <a:cs typeface="+mn-cs"/>
              </a:rPr>
              <a:t>6</a:t>
            </a:r>
            <a:endParaRPr kumimoji="0" lang="en-US" sz="6000" b="0" i="0" u="none" strike="noStrike" kern="0" cap="none" spc="0" normalizeH="0" baseline="0" noProof="0" dirty="0">
              <a:ln w="0"/>
              <a:solidFill>
                <a:prstClr val="black"/>
              </a:solidFill>
              <a:effectLst>
                <a:outerShdw blurRad="38100" dist="19050" dir="2700000" algn="tl" rotWithShape="0">
                  <a:prstClr val="black">
                    <a:alpha val="40000"/>
                  </a:prstClr>
                </a:outerShdw>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6CF22076-9468-4201-8382-7DAA833837D0}"/>
              </a:ext>
            </a:extLst>
          </p:cNvPr>
          <p:cNvSpPr/>
          <p:nvPr/>
        </p:nvSpPr>
        <p:spPr>
          <a:xfrm>
            <a:off x="3530101" y="3412646"/>
            <a:ext cx="1824038" cy="1285876"/>
          </a:xfrm>
          <a:prstGeom prst="rect">
            <a:avLst/>
          </a:prstGeom>
          <a:gradFill flip="none" rotWithShape="1">
            <a:gsLst>
              <a:gs pos="0">
                <a:srgbClr val="FEC306">
                  <a:lumMod val="40000"/>
                  <a:lumOff val="60000"/>
                </a:srgbClr>
              </a:gs>
              <a:gs pos="46000">
                <a:srgbClr val="FEC306">
                  <a:lumMod val="95000"/>
                  <a:lumOff val="5000"/>
                </a:srgbClr>
              </a:gs>
              <a:gs pos="100000">
                <a:srgbClr val="FEC306">
                  <a:lumMod val="60000"/>
                </a:srgbClr>
              </a:gs>
            </a:gsLst>
            <a:path path="circle">
              <a:fillToRect l="50000" t="130000" r="50000" b="-30000"/>
            </a:path>
            <a:tileRect/>
          </a:gradFill>
          <a:ln w="12700">
            <a:solidFill>
              <a:srgbClr val="000000"/>
            </a:solidFill>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tr-TR" sz="6000" b="0" i="0" u="none" strike="noStrike" kern="0" cap="none" spc="0" normalizeH="0" baseline="0" noProof="0" dirty="0">
                <a:ln w="0"/>
                <a:solidFill>
                  <a:prstClr val="black"/>
                </a:solidFill>
                <a:effectLst>
                  <a:outerShdw blurRad="38100" dist="19050" dir="2700000" algn="tl" rotWithShape="0">
                    <a:prstClr val="black">
                      <a:alpha val="40000"/>
                    </a:prstClr>
                  </a:outerShdw>
                </a:effectLst>
                <a:uLnTx/>
                <a:uFillTx/>
                <a:latin typeface="Calibri" panose="020F0502020204030204"/>
                <a:ea typeface="+mn-ea"/>
                <a:cs typeface="+mn-cs"/>
              </a:rPr>
              <a:t>7</a:t>
            </a:r>
            <a:endParaRPr kumimoji="0" lang="en-US" sz="6000" b="0" i="0" u="none" strike="noStrike" kern="0" cap="none" spc="0" normalizeH="0" baseline="0" noProof="0" dirty="0">
              <a:ln w="0"/>
              <a:solidFill>
                <a:prstClr val="black"/>
              </a:solidFill>
              <a:effectLst>
                <a:outerShdw blurRad="38100" dist="19050" dir="2700000" algn="tl" rotWithShape="0">
                  <a:prstClr val="black">
                    <a:alpha val="40000"/>
                  </a:prstClr>
                </a:outerShdw>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B3796E65-DD1F-4068-BAF1-73E544A6109E}"/>
              </a:ext>
            </a:extLst>
          </p:cNvPr>
          <p:cNvSpPr/>
          <p:nvPr/>
        </p:nvSpPr>
        <p:spPr>
          <a:xfrm>
            <a:off x="5342224" y="3407515"/>
            <a:ext cx="1824038" cy="1285876"/>
          </a:xfrm>
          <a:prstGeom prst="rect">
            <a:avLst/>
          </a:prstGeom>
          <a:gradFill flip="none" rotWithShape="1">
            <a:gsLst>
              <a:gs pos="0">
                <a:srgbClr val="FEC306">
                  <a:lumMod val="40000"/>
                  <a:lumOff val="60000"/>
                </a:srgbClr>
              </a:gs>
              <a:gs pos="46000">
                <a:srgbClr val="FEC306">
                  <a:lumMod val="95000"/>
                  <a:lumOff val="5000"/>
                </a:srgbClr>
              </a:gs>
              <a:gs pos="100000">
                <a:srgbClr val="FEC306">
                  <a:lumMod val="60000"/>
                </a:srgbClr>
              </a:gs>
            </a:gsLst>
            <a:path path="circle">
              <a:fillToRect l="50000" t="130000" r="50000" b="-30000"/>
            </a:path>
            <a:tileRect/>
          </a:gradFill>
          <a:ln w="12700">
            <a:solidFill>
              <a:srgbClr val="000000"/>
            </a:solidFill>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tr-TR" sz="6000" b="0" i="0" u="none" strike="noStrike" kern="0" cap="none" spc="0" normalizeH="0" baseline="0" noProof="0" dirty="0">
                <a:ln w="0"/>
                <a:solidFill>
                  <a:prstClr val="black"/>
                </a:solidFill>
                <a:effectLst>
                  <a:outerShdw blurRad="38100" dist="19050" dir="2700000" algn="tl" rotWithShape="0">
                    <a:prstClr val="black">
                      <a:alpha val="40000"/>
                    </a:prstClr>
                  </a:outerShdw>
                </a:effectLst>
                <a:uLnTx/>
                <a:uFillTx/>
                <a:latin typeface="Calibri" panose="020F0502020204030204"/>
                <a:ea typeface="+mn-ea"/>
                <a:cs typeface="+mn-cs"/>
              </a:rPr>
              <a:t>8</a:t>
            </a:r>
            <a:endParaRPr kumimoji="0" lang="en-US" sz="6000" b="0" i="0" u="none" strike="noStrike" kern="0" cap="none" spc="0" normalizeH="0" baseline="0" noProof="0" dirty="0">
              <a:ln w="0"/>
              <a:solidFill>
                <a:prstClr val="black"/>
              </a:solidFill>
              <a:effectLst>
                <a:outerShdw blurRad="38100" dist="19050" dir="2700000" algn="tl" rotWithShape="0">
                  <a:prstClr val="black">
                    <a:alpha val="40000"/>
                  </a:prstClr>
                </a:outerShdw>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63C02489-0D60-4254-B411-04354DFCC33C}"/>
              </a:ext>
            </a:extLst>
          </p:cNvPr>
          <p:cNvSpPr/>
          <p:nvPr/>
        </p:nvSpPr>
        <p:spPr>
          <a:xfrm>
            <a:off x="7133762" y="3413822"/>
            <a:ext cx="1824038" cy="1285876"/>
          </a:xfrm>
          <a:prstGeom prst="rect">
            <a:avLst/>
          </a:prstGeom>
          <a:gradFill flip="none" rotWithShape="1">
            <a:gsLst>
              <a:gs pos="0">
                <a:srgbClr val="FEC306">
                  <a:lumMod val="40000"/>
                  <a:lumOff val="60000"/>
                </a:srgbClr>
              </a:gs>
              <a:gs pos="46000">
                <a:srgbClr val="FEC306">
                  <a:lumMod val="95000"/>
                  <a:lumOff val="5000"/>
                </a:srgbClr>
              </a:gs>
              <a:gs pos="100000">
                <a:srgbClr val="FEC306">
                  <a:lumMod val="60000"/>
                </a:srgbClr>
              </a:gs>
            </a:gsLst>
            <a:path path="circle">
              <a:fillToRect l="50000" t="130000" r="50000" b="-30000"/>
            </a:path>
            <a:tileRect/>
          </a:gradFill>
          <a:ln w="12700">
            <a:solidFill>
              <a:srgbClr val="000000"/>
            </a:solidFill>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tr-TR" sz="6000" b="0" i="0" u="none" strike="noStrike" kern="0" cap="none" spc="0" normalizeH="0" baseline="0" noProof="0" dirty="0">
                <a:ln w="0"/>
                <a:solidFill>
                  <a:prstClr val="black"/>
                </a:solidFill>
                <a:effectLst>
                  <a:outerShdw blurRad="38100" dist="19050" dir="2700000" algn="tl" rotWithShape="0">
                    <a:prstClr val="black">
                      <a:alpha val="40000"/>
                    </a:prstClr>
                  </a:outerShdw>
                </a:effectLst>
                <a:uLnTx/>
                <a:uFillTx/>
                <a:latin typeface="Calibri" panose="020F0502020204030204"/>
                <a:ea typeface="+mn-ea"/>
                <a:cs typeface="+mn-cs"/>
              </a:rPr>
              <a:t>9</a:t>
            </a:r>
            <a:endParaRPr kumimoji="0" lang="en-US" sz="6000" b="0" i="0" u="none" strike="noStrike" kern="0" cap="none" spc="0" normalizeH="0" baseline="0" noProof="0" dirty="0">
              <a:ln w="0"/>
              <a:solidFill>
                <a:prstClr val="black"/>
              </a:solidFill>
              <a:effectLst>
                <a:outerShdw blurRad="38100" dist="19050" dir="2700000" algn="tl" rotWithShape="0">
                  <a:prstClr val="black">
                    <a:alpha val="40000"/>
                  </a:prstClr>
                </a:outerShdw>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6326A391-335F-4A25-9312-A45DD2B4A0E9}"/>
              </a:ext>
            </a:extLst>
          </p:cNvPr>
          <p:cNvSpPr/>
          <p:nvPr/>
        </p:nvSpPr>
        <p:spPr>
          <a:xfrm>
            <a:off x="8992361" y="3421519"/>
            <a:ext cx="1824038" cy="1285876"/>
          </a:xfrm>
          <a:prstGeom prst="rect">
            <a:avLst/>
          </a:prstGeom>
          <a:gradFill flip="none" rotWithShape="1">
            <a:gsLst>
              <a:gs pos="0">
                <a:srgbClr val="FEC306">
                  <a:lumMod val="40000"/>
                  <a:lumOff val="60000"/>
                </a:srgbClr>
              </a:gs>
              <a:gs pos="46000">
                <a:srgbClr val="FEC306">
                  <a:lumMod val="95000"/>
                  <a:lumOff val="5000"/>
                </a:srgbClr>
              </a:gs>
              <a:gs pos="100000">
                <a:srgbClr val="FEC306">
                  <a:lumMod val="60000"/>
                </a:srgbClr>
              </a:gs>
            </a:gsLst>
            <a:path path="circle">
              <a:fillToRect l="50000" t="130000" r="50000" b="-30000"/>
            </a:path>
            <a:tileRect/>
          </a:gradFill>
          <a:ln w="12700">
            <a:solidFill>
              <a:srgbClr val="000000"/>
            </a:solidFill>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tr-TR" sz="6000" b="0" i="0" u="none" strike="noStrike" kern="0" cap="none" spc="0" normalizeH="0" baseline="0" noProof="0" dirty="0">
                <a:ln w="0"/>
                <a:solidFill>
                  <a:prstClr val="black"/>
                </a:solidFill>
                <a:effectLst>
                  <a:outerShdw blurRad="38100" dist="19050" dir="2700000" algn="tl" rotWithShape="0">
                    <a:prstClr val="black">
                      <a:alpha val="40000"/>
                    </a:prstClr>
                  </a:outerShdw>
                </a:effectLst>
                <a:uLnTx/>
                <a:uFillTx/>
                <a:latin typeface="Calibri" panose="020F0502020204030204"/>
                <a:ea typeface="+mn-ea"/>
                <a:cs typeface="+mn-cs"/>
              </a:rPr>
              <a:t>10</a:t>
            </a:r>
            <a:endParaRPr kumimoji="0" lang="en-US" sz="6000" b="0" i="0" u="none" strike="noStrike" kern="0" cap="none" spc="0" normalizeH="0" baseline="0" noProof="0" dirty="0">
              <a:ln w="0"/>
              <a:solidFill>
                <a:prstClr val="black"/>
              </a:solidFill>
              <a:effectLst>
                <a:outerShdw blurRad="38100" dist="19050" dir="2700000" algn="tl" rotWithShape="0">
                  <a:prstClr val="black">
                    <a:alpha val="40000"/>
                  </a:prstClr>
                </a:outerShdw>
              </a:effectLst>
              <a:uLnTx/>
              <a:uFillTx/>
              <a:latin typeface="Calibri" panose="020F0502020204030204"/>
              <a:ea typeface="+mn-ea"/>
              <a:cs typeface="+mn-cs"/>
            </a:endParaRPr>
          </a:p>
        </p:txBody>
      </p:sp>
      <p:sp>
        <p:nvSpPr>
          <p:cNvPr id="18" name="Rectangle 17">
            <a:extLst>
              <a:ext uri="{FF2B5EF4-FFF2-40B4-BE49-F238E27FC236}">
                <a16:creationId xmlns:a16="http://schemas.microsoft.com/office/drawing/2014/main" id="{2DCF483E-6A31-421B-B2D0-7247B380F866}"/>
              </a:ext>
            </a:extLst>
          </p:cNvPr>
          <p:cNvSpPr/>
          <p:nvPr/>
        </p:nvSpPr>
        <p:spPr>
          <a:xfrm>
            <a:off x="1681093" y="4710326"/>
            <a:ext cx="1824038" cy="1285876"/>
          </a:xfrm>
          <a:prstGeom prst="rect">
            <a:avLst/>
          </a:prstGeom>
          <a:gradFill flip="none" rotWithShape="1">
            <a:gsLst>
              <a:gs pos="0">
                <a:srgbClr val="FEC306">
                  <a:lumMod val="40000"/>
                  <a:lumOff val="60000"/>
                </a:srgbClr>
              </a:gs>
              <a:gs pos="46000">
                <a:srgbClr val="FEC306">
                  <a:lumMod val="95000"/>
                  <a:lumOff val="5000"/>
                </a:srgbClr>
              </a:gs>
              <a:gs pos="100000">
                <a:srgbClr val="FEC306">
                  <a:lumMod val="60000"/>
                </a:srgbClr>
              </a:gs>
            </a:gsLst>
            <a:path path="circle">
              <a:fillToRect l="50000" t="130000" r="50000" b="-30000"/>
            </a:path>
            <a:tileRect/>
          </a:gradFill>
          <a:ln w="12700">
            <a:solidFill>
              <a:srgbClr val="000000"/>
            </a:solidFill>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tr-TR" sz="6000" b="0" i="0" u="none" strike="noStrike" kern="0" cap="none" spc="0" normalizeH="0" baseline="0" noProof="0" dirty="0">
                <a:ln w="0"/>
                <a:solidFill>
                  <a:prstClr val="black"/>
                </a:solidFill>
                <a:effectLst>
                  <a:outerShdw blurRad="38100" dist="19050" dir="2700000" algn="tl" rotWithShape="0">
                    <a:prstClr val="black">
                      <a:alpha val="40000"/>
                    </a:prstClr>
                  </a:outerShdw>
                </a:effectLst>
                <a:uLnTx/>
                <a:uFillTx/>
                <a:latin typeface="Calibri" panose="020F0502020204030204"/>
                <a:ea typeface="+mn-ea"/>
                <a:cs typeface="+mn-cs"/>
              </a:rPr>
              <a:t>11</a:t>
            </a:r>
            <a:endParaRPr kumimoji="0" lang="en-US" sz="6000" b="0" i="0" u="none" strike="noStrike" kern="0" cap="none" spc="0" normalizeH="0" baseline="0" noProof="0" dirty="0">
              <a:ln w="0"/>
              <a:solidFill>
                <a:prstClr val="black"/>
              </a:solidFill>
              <a:effectLst>
                <a:outerShdw blurRad="38100" dist="19050" dir="2700000" algn="tl" rotWithShape="0">
                  <a:prstClr val="black">
                    <a:alpha val="40000"/>
                  </a:prstClr>
                </a:outerShdw>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29C64F46-092C-473F-AFC8-4638CC55FF49}"/>
              </a:ext>
            </a:extLst>
          </p:cNvPr>
          <p:cNvSpPr/>
          <p:nvPr/>
        </p:nvSpPr>
        <p:spPr>
          <a:xfrm>
            <a:off x="3518998" y="4692215"/>
            <a:ext cx="1824038" cy="1285876"/>
          </a:xfrm>
          <a:prstGeom prst="rect">
            <a:avLst/>
          </a:prstGeom>
          <a:gradFill flip="none" rotWithShape="1">
            <a:gsLst>
              <a:gs pos="0">
                <a:srgbClr val="FEC306">
                  <a:lumMod val="40000"/>
                  <a:lumOff val="60000"/>
                </a:srgbClr>
              </a:gs>
              <a:gs pos="46000">
                <a:srgbClr val="FEC306">
                  <a:lumMod val="95000"/>
                  <a:lumOff val="5000"/>
                </a:srgbClr>
              </a:gs>
              <a:gs pos="100000">
                <a:srgbClr val="FEC306">
                  <a:lumMod val="60000"/>
                </a:srgbClr>
              </a:gs>
            </a:gsLst>
            <a:path path="circle">
              <a:fillToRect l="50000" t="130000" r="50000" b="-30000"/>
            </a:path>
            <a:tileRect/>
          </a:gradFill>
          <a:ln w="12700">
            <a:solidFill>
              <a:srgbClr val="000000"/>
            </a:solidFill>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tr-TR" sz="6000" b="0" i="0" u="none" strike="noStrike" kern="0" cap="none" spc="0" normalizeH="0" baseline="0" noProof="0" dirty="0">
                <a:ln w="0"/>
                <a:solidFill>
                  <a:prstClr val="black"/>
                </a:solidFill>
                <a:effectLst>
                  <a:outerShdw blurRad="38100" dist="19050" dir="2700000" algn="tl" rotWithShape="0">
                    <a:prstClr val="black">
                      <a:alpha val="40000"/>
                    </a:prstClr>
                  </a:outerShdw>
                </a:effectLst>
                <a:uLnTx/>
                <a:uFillTx/>
                <a:latin typeface="Calibri" panose="020F0502020204030204"/>
                <a:ea typeface="+mn-ea"/>
                <a:cs typeface="+mn-cs"/>
              </a:rPr>
              <a:t>12</a:t>
            </a:r>
            <a:endParaRPr kumimoji="0" lang="en-US" sz="6000" b="0" i="0" u="none" strike="noStrike" kern="0" cap="none" spc="0" normalizeH="0" baseline="0" noProof="0" dirty="0">
              <a:ln w="0"/>
              <a:solidFill>
                <a:prstClr val="black"/>
              </a:solidFill>
              <a:effectLst>
                <a:outerShdw blurRad="38100" dist="19050" dir="2700000" algn="tl" rotWithShape="0">
                  <a:prstClr val="black">
                    <a:alpha val="40000"/>
                  </a:prstClr>
                </a:outerShdw>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39E4AC40-B489-4961-B1AF-CF86571C0C0F}"/>
              </a:ext>
            </a:extLst>
          </p:cNvPr>
          <p:cNvSpPr/>
          <p:nvPr/>
        </p:nvSpPr>
        <p:spPr>
          <a:xfrm>
            <a:off x="5331932" y="4697346"/>
            <a:ext cx="1824038" cy="1285876"/>
          </a:xfrm>
          <a:prstGeom prst="rect">
            <a:avLst/>
          </a:prstGeom>
          <a:gradFill flip="none" rotWithShape="1">
            <a:gsLst>
              <a:gs pos="0">
                <a:srgbClr val="FEC306">
                  <a:lumMod val="40000"/>
                  <a:lumOff val="60000"/>
                </a:srgbClr>
              </a:gs>
              <a:gs pos="46000">
                <a:srgbClr val="FEC306">
                  <a:lumMod val="95000"/>
                  <a:lumOff val="5000"/>
                </a:srgbClr>
              </a:gs>
              <a:gs pos="100000">
                <a:srgbClr val="FEC306">
                  <a:lumMod val="60000"/>
                </a:srgbClr>
              </a:gs>
            </a:gsLst>
            <a:path path="circle">
              <a:fillToRect l="50000" t="130000" r="50000" b="-30000"/>
            </a:path>
            <a:tileRect/>
          </a:gradFill>
          <a:ln w="12700">
            <a:solidFill>
              <a:srgbClr val="000000"/>
            </a:solidFill>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tr-TR" sz="6000" b="0" i="0" u="none" strike="noStrike" kern="0" cap="none" spc="0" normalizeH="0" baseline="0" noProof="0" dirty="0">
                <a:ln w="0"/>
                <a:solidFill>
                  <a:prstClr val="black"/>
                </a:solidFill>
                <a:effectLst>
                  <a:outerShdw blurRad="38100" dist="19050" dir="2700000" algn="tl" rotWithShape="0">
                    <a:prstClr val="black">
                      <a:alpha val="40000"/>
                    </a:prstClr>
                  </a:outerShdw>
                </a:effectLst>
                <a:uLnTx/>
                <a:uFillTx/>
                <a:latin typeface="Calibri" panose="020F0502020204030204"/>
                <a:ea typeface="+mn-ea"/>
                <a:cs typeface="+mn-cs"/>
              </a:rPr>
              <a:t>13</a:t>
            </a:r>
            <a:endParaRPr kumimoji="0" lang="en-US" sz="6000" b="0" i="0" u="none" strike="noStrike" kern="0" cap="none" spc="0" normalizeH="0" baseline="0" noProof="0" dirty="0">
              <a:ln w="0"/>
              <a:solidFill>
                <a:prstClr val="black"/>
              </a:solidFill>
              <a:effectLst>
                <a:outerShdw blurRad="38100" dist="19050" dir="2700000" algn="tl" rotWithShape="0">
                  <a:prstClr val="black">
                    <a:alpha val="40000"/>
                  </a:prstClr>
                </a:outerShdw>
              </a:effectLst>
              <a:uLnTx/>
              <a:uFillTx/>
              <a:latin typeface="Calibri" panose="020F0502020204030204"/>
              <a:ea typeface="+mn-ea"/>
              <a:cs typeface="+mn-cs"/>
            </a:endParaRPr>
          </a:p>
        </p:txBody>
      </p:sp>
      <p:sp>
        <p:nvSpPr>
          <p:cNvPr id="21" name="Rectangle 20">
            <a:extLst>
              <a:ext uri="{FF2B5EF4-FFF2-40B4-BE49-F238E27FC236}">
                <a16:creationId xmlns:a16="http://schemas.microsoft.com/office/drawing/2014/main" id="{46C912D1-A2F8-4DE9-A43A-EDA50758F3B3}"/>
              </a:ext>
            </a:extLst>
          </p:cNvPr>
          <p:cNvSpPr/>
          <p:nvPr/>
        </p:nvSpPr>
        <p:spPr>
          <a:xfrm>
            <a:off x="7171113" y="4698522"/>
            <a:ext cx="1824038" cy="1285876"/>
          </a:xfrm>
          <a:prstGeom prst="rect">
            <a:avLst/>
          </a:prstGeom>
          <a:gradFill flip="none" rotWithShape="1">
            <a:gsLst>
              <a:gs pos="0">
                <a:srgbClr val="FEC306">
                  <a:lumMod val="40000"/>
                  <a:lumOff val="60000"/>
                </a:srgbClr>
              </a:gs>
              <a:gs pos="46000">
                <a:srgbClr val="FEC306">
                  <a:lumMod val="95000"/>
                  <a:lumOff val="5000"/>
                </a:srgbClr>
              </a:gs>
              <a:gs pos="100000">
                <a:srgbClr val="FEC306">
                  <a:lumMod val="60000"/>
                </a:srgbClr>
              </a:gs>
            </a:gsLst>
            <a:path path="circle">
              <a:fillToRect l="50000" t="130000" r="50000" b="-30000"/>
            </a:path>
            <a:tileRect/>
          </a:gradFill>
          <a:ln w="12700">
            <a:solidFill>
              <a:srgbClr val="000000"/>
            </a:solidFill>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tr-TR" sz="6000" b="0" i="0" u="none" strike="noStrike" kern="0" cap="none" spc="0" normalizeH="0" baseline="0" noProof="0" dirty="0">
                <a:ln w="0"/>
                <a:solidFill>
                  <a:prstClr val="black"/>
                </a:solidFill>
                <a:effectLst>
                  <a:outerShdw blurRad="38100" dist="19050" dir="2700000" algn="tl" rotWithShape="0">
                    <a:prstClr val="black">
                      <a:alpha val="40000"/>
                    </a:prstClr>
                  </a:outerShdw>
                </a:effectLst>
                <a:uLnTx/>
                <a:uFillTx/>
                <a:latin typeface="Calibri" panose="020F0502020204030204"/>
                <a:ea typeface="+mn-ea"/>
                <a:cs typeface="+mn-cs"/>
              </a:rPr>
              <a:t>14</a:t>
            </a:r>
            <a:endParaRPr kumimoji="0" lang="en-US" sz="6000" b="0" i="0" u="none" strike="noStrike" kern="0" cap="none" spc="0" normalizeH="0" baseline="0" noProof="0" dirty="0">
              <a:ln w="0"/>
              <a:solidFill>
                <a:prstClr val="black"/>
              </a:solidFill>
              <a:effectLst>
                <a:outerShdw blurRad="38100" dist="19050" dir="2700000" algn="tl" rotWithShape="0">
                  <a:prstClr val="black">
                    <a:alpha val="40000"/>
                  </a:prstClr>
                </a:outerShdw>
              </a:effectLst>
              <a:uLnTx/>
              <a:uFillTx/>
              <a:latin typeface="Calibri" panose="020F0502020204030204"/>
              <a:ea typeface="+mn-ea"/>
              <a:cs typeface="+mn-cs"/>
            </a:endParaRPr>
          </a:p>
        </p:txBody>
      </p:sp>
      <p:sp>
        <p:nvSpPr>
          <p:cNvPr id="22" name="Rectangle 21">
            <a:extLst>
              <a:ext uri="{FF2B5EF4-FFF2-40B4-BE49-F238E27FC236}">
                <a16:creationId xmlns:a16="http://schemas.microsoft.com/office/drawing/2014/main" id="{6F0A39C7-0E1E-40FD-966C-72DBD553057B}"/>
              </a:ext>
            </a:extLst>
          </p:cNvPr>
          <p:cNvSpPr/>
          <p:nvPr/>
        </p:nvSpPr>
        <p:spPr>
          <a:xfrm>
            <a:off x="9000877" y="4676529"/>
            <a:ext cx="1824038" cy="1285876"/>
          </a:xfrm>
          <a:prstGeom prst="rect">
            <a:avLst/>
          </a:prstGeom>
          <a:gradFill flip="none" rotWithShape="1">
            <a:gsLst>
              <a:gs pos="0">
                <a:srgbClr val="FEC306">
                  <a:lumMod val="40000"/>
                  <a:lumOff val="60000"/>
                </a:srgbClr>
              </a:gs>
              <a:gs pos="46000">
                <a:srgbClr val="FEC306">
                  <a:lumMod val="95000"/>
                  <a:lumOff val="5000"/>
                </a:srgbClr>
              </a:gs>
              <a:gs pos="100000">
                <a:srgbClr val="FEC306">
                  <a:lumMod val="60000"/>
                </a:srgbClr>
              </a:gs>
            </a:gsLst>
            <a:path path="circle">
              <a:fillToRect l="50000" t="130000" r="50000" b="-30000"/>
            </a:path>
            <a:tileRect/>
          </a:gradFill>
          <a:ln w="12700">
            <a:solidFill>
              <a:srgbClr val="000000"/>
            </a:solidFill>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tr-TR" sz="6000" b="0" i="0" u="none" strike="noStrike" kern="0" cap="none" spc="0" normalizeH="0" baseline="0" noProof="0" dirty="0">
                <a:ln w="0"/>
                <a:solidFill>
                  <a:prstClr val="black"/>
                </a:solidFill>
                <a:effectLst>
                  <a:outerShdw blurRad="38100" dist="19050" dir="2700000" algn="tl" rotWithShape="0">
                    <a:prstClr val="black">
                      <a:alpha val="40000"/>
                    </a:prstClr>
                  </a:outerShdw>
                </a:effectLst>
                <a:uLnTx/>
                <a:uFillTx/>
                <a:latin typeface="Calibri" panose="020F0502020204030204"/>
                <a:ea typeface="+mn-ea"/>
                <a:cs typeface="+mn-cs"/>
              </a:rPr>
              <a:t>15</a:t>
            </a:r>
            <a:endParaRPr kumimoji="0" lang="en-US" sz="6000" b="0" i="0" u="none" strike="noStrike" kern="0" cap="none" spc="0" normalizeH="0" baseline="0" noProof="0" dirty="0">
              <a:ln w="0"/>
              <a:solidFill>
                <a:prstClr val="black"/>
              </a:solidFill>
              <a:effectLst>
                <a:outerShdw blurRad="38100" dist="19050" dir="2700000" algn="tl" rotWithShape="0">
                  <a:prstClr val="black">
                    <a:alpha val="40000"/>
                  </a:prstClr>
                </a:outerShdw>
              </a:effectLst>
              <a:uLnTx/>
              <a:uFillTx/>
              <a:latin typeface="Calibri" panose="020F0502020204030204"/>
              <a:ea typeface="+mn-ea"/>
              <a:cs typeface="+mn-cs"/>
            </a:endParaRPr>
          </a:p>
        </p:txBody>
      </p:sp>
      <p:sp>
        <p:nvSpPr>
          <p:cNvPr id="2" name="Rectangle 1">
            <a:extLst>
              <a:ext uri="{FF2B5EF4-FFF2-40B4-BE49-F238E27FC236}">
                <a16:creationId xmlns:a16="http://schemas.microsoft.com/office/drawing/2014/main" id="{959EC8EC-76D2-4B25-AA8D-E6D8846FFACD}"/>
              </a:ext>
            </a:extLst>
          </p:cNvPr>
          <p:cNvSpPr/>
          <p:nvPr/>
        </p:nvSpPr>
        <p:spPr>
          <a:xfrm>
            <a:off x="1007360" y="770417"/>
            <a:ext cx="10177280" cy="461665"/>
          </a:xfrm>
          <a:prstGeom prst="rect">
            <a:avLst/>
          </a:prstGeom>
        </p:spPr>
        <p:txBody>
          <a:bodyPr wrap="square">
            <a:spAutoFit/>
          </a:bodyPr>
          <a:lstStyle/>
          <a:p>
            <a:r>
              <a:rPr lang="tr-TR" sz="2400" dirty="0"/>
              <a:t>Aşağıda size çıkan alana dair 1 projenin </a:t>
            </a:r>
            <a:r>
              <a:rPr lang="tr-TR" sz="2400" dirty="0" err="1"/>
              <a:t>whitepaper’ını</a:t>
            </a:r>
            <a:r>
              <a:rPr lang="tr-TR" sz="2400" dirty="0"/>
              <a:t> okuyarak sınıfa anlatınız</a:t>
            </a:r>
            <a:r>
              <a:rPr lang="tr-TR" dirty="0"/>
              <a:t>.</a:t>
            </a:r>
          </a:p>
        </p:txBody>
      </p:sp>
    </p:spTree>
    <p:extLst>
      <p:ext uri="{BB962C8B-B14F-4D97-AF65-F5344CB8AC3E}">
        <p14:creationId xmlns:p14="http://schemas.microsoft.com/office/powerpoint/2010/main" val="366245281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8"/>
                    </p:tgtEl>
                  </p:cond>
                </p:stCondLst>
                <p:endSync evt="end" delay="0">
                  <p:rtn val="all"/>
                </p:endSync>
                <p:childTnLst>
                  <p:par>
                    <p:cTn id="3" fill="hold">
                      <p:stCondLst>
                        <p:cond delay="0"/>
                      </p:stCondLst>
                      <p:childTnLst>
                        <p:par>
                          <p:cTn id="4" fill="hold">
                            <p:stCondLst>
                              <p:cond delay="0"/>
                            </p:stCondLst>
                            <p:childTnLst>
                              <p:par>
                                <p:cTn id="5" presetID="16" presetClass="exit" presetSubtype="21" fill="hold" grpId="0" nodeType="clickEffect">
                                  <p:stCondLst>
                                    <p:cond delay="0"/>
                                  </p:stCondLst>
                                  <p:childTnLst>
                                    <p:animEffect transition="out" filter="barn(inVertical)">
                                      <p:cBhvr>
                                        <p:cTn id="6" dur="500"/>
                                        <p:tgtEl>
                                          <p:spTgt spid="8"/>
                                        </p:tgtEl>
                                      </p:cBhvr>
                                    </p:animEffect>
                                    <p:set>
                                      <p:cBhvr>
                                        <p:cTn id="7" dur="1" fill="hold">
                                          <p:stCondLst>
                                            <p:cond delay="499"/>
                                          </p:stCondLst>
                                        </p:cTn>
                                        <p:tgtEl>
                                          <p:spTgt spid="8"/>
                                        </p:tgtEl>
                                        <p:attrNameLst>
                                          <p:attrName>style.visibility</p:attrName>
                                        </p:attrNameLst>
                                      </p:cBhvr>
                                      <p:to>
                                        <p:strVal val="hidden"/>
                                      </p:to>
                                    </p:set>
                                  </p:childTnLst>
                                </p:cTn>
                              </p:par>
                            </p:childTnLst>
                          </p:cTn>
                        </p:par>
                      </p:childTnLst>
                    </p:cTn>
                  </p:par>
                </p:childTnLst>
              </p:cTn>
              <p:nextCondLst>
                <p:cond evt="onClick" delay="0">
                  <p:tgtEl>
                    <p:spTgt spid="8"/>
                  </p:tgtEl>
                </p:cond>
              </p:nextCondLst>
            </p:seq>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16" presetClass="exit" presetSubtype="21" fill="hold" grpId="0" nodeType="clickEffect">
                                  <p:stCondLst>
                                    <p:cond delay="0"/>
                                  </p:stCondLst>
                                  <p:childTnLst>
                                    <p:animEffect transition="out" filter="barn(inVertical)">
                                      <p:cBhvr>
                                        <p:cTn id="12" dur="500"/>
                                        <p:tgtEl>
                                          <p:spTgt spid="9"/>
                                        </p:tgtEl>
                                      </p:cBhvr>
                                    </p:animEffect>
                                    <p:set>
                                      <p:cBhvr>
                                        <p:cTn id="13" dur="1" fill="hold">
                                          <p:stCondLst>
                                            <p:cond delay="499"/>
                                          </p:stCondLst>
                                        </p:cTn>
                                        <p:tgtEl>
                                          <p:spTgt spid="9"/>
                                        </p:tgtEl>
                                        <p:attrNameLst>
                                          <p:attrName>style.visibility</p:attrName>
                                        </p:attrNameLst>
                                      </p:cBhvr>
                                      <p:to>
                                        <p:strVal val="hidden"/>
                                      </p:to>
                                    </p:set>
                                  </p:childTnLst>
                                </p:cTn>
                              </p:par>
                            </p:childTnLst>
                          </p:cTn>
                        </p:par>
                      </p:childTnLst>
                    </p:cTn>
                  </p:par>
                </p:childTnLst>
              </p:cTn>
              <p:nextCondLst>
                <p:cond evt="onClick" delay="0">
                  <p:tgtEl>
                    <p:spTgt spid="9"/>
                  </p:tgtEl>
                </p:cond>
              </p:nextCondLst>
            </p:seq>
            <p:seq concurrent="1" nextAc="seek">
              <p:cTn id="14" restart="whenNotActive" fill="hold" evtFilter="cancelBubble" nodeType="interactiveSeq">
                <p:stCondLst>
                  <p:cond evt="onClick" delay="0">
                    <p:tgtEl>
                      <p:spTgt spid="10"/>
                    </p:tgtEl>
                  </p:cond>
                </p:stCondLst>
                <p:endSync evt="end" delay="0">
                  <p:rtn val="all"/>
                </p:endSync>
                <p:childTnLst>
                  <p:par>
                    <p:cTn id="15" fill="hold">
                      <p:stCondLst>
                        <p:cond delay="0"/>
                      </p:stCondLst>
                      <p:childTnLst>
                        <p:par>
                          <p:cTn id="16" fill="hold">
                            <p:stCondLst>
                              <p:cond delay="0"/>
                            </p:stCondLst>
                            <p:childTnLst>
                              <p:par>
                                <p:cTn id="17" presetID="16" presetClass="exit" presetSubtype="21" fill="hold" grpId="0" nodeType="clickEffect">
                                  <p:stCondLst>
                                    <p:cond delay="0"/>
                                  </p:stCondLst>
                                  <p:childTnLst>
                                    <p:animEffect transition="out" filter="barn(inVertical)">
                                      <p:cBhvr>
                                        <p:cTn id="18" dur="500"/>
                                        <p:tgtEl>
                                          <p:spTgt spid="10"/>
                                        </p:tgtEl>
                                      </p:cBhvr>
                                    </p:animEffect>
                                    <p:set>
                                      <p:cBhvr>
                                        <p:cTn id="19" dur="1" fill="hold">
                                          <p:stCondLst>
                                            <p:cond delay="499"/>
                                          </p:stCondLst>
                                        </p:cTn>
                                        <p:tgtEl>
                                          <p:spTgt spid="10"/>
                                        </p:tgtEl>
                                        <p:attrNameLst>
                                          <p:attrName>style.visibility</p:attrName>
                                        </p:attrNameLst>
                                      </p:cBhvr>
                                      <p:to>
                                        <p:strVal val="hidden"/>
                                      </p:to>
                                    </p:set>
                                  </p:childTnLst>
                                </p:cTn>
                              </p:par>
                            </p:childTnLst>
                          </p:cTn>
                        </p:par>
                      </p:childTnLst>
                    </p:cTn>
                  </p:par>
                </p:childTnLst>
              </p:cTn>
              <p:nextCondLst>
                <p:cond evt="onClick" delay="0">
                  <p:tgtEl>
                    <p:spTgt spid="10"/>
                  </p:tgtEl>
                </p:cond>
              </p:nextCondLst>
            </p:seq>
            <p:seq concurrent="1" nextAc="seek">
              <p:cTn id="20" restart="whenNotActive" fill="hold" evtFilter="cancelBubble" nodeType="interactiveSeq">
                <p:stCondLst>
                  <p:cond evt="onClick" delay="0">
                    <p:tgtEl>
                      <p:spTgt spid="11"/>
                    </p:tgtEl>
                  </p:cond>
                </p:stCondLst>
                <p:endSync evt="end" delay="0">
                  <p:rtn val="all"/>
                </p:endSync>
                <p:childTnLst>
                  <p:par>
                    <p:cTn id="21" fill="hold">
                      <p:stCondLst>
                        <p:cond delay="0"/>
                      </p:stCondLst>
                      <p:childTnLst>
                        <p:par>
                          <p:cTn id="22" fill="hold">
                            <p:stCondLst>
                              <p:cond delay="0"/>
                            </p:stCondLst>
                            <p:childTnLst>
                              <p:par>
                                <p:cTn id="23" presetID="16" presetClass="exit" presetSubtype="21" fill="hold" grpId="0" nodeType="clickEffect">
                                  <p:stCondLst>
                                    <p:cond delay="0"/>
                                  </p:stCondLst>
                                  <p:childTnLst>
                                    <p:animEffect transition="out" filter="barn(inVertical)">
                                      <p:cBhvr>
                                        <p:cTn id="24" dur="500"/>
                                        <p:tgtEl>
                                          <p:spTgt spid="11"/>
                                        </p:tgtEl>
                                      </p:cBhvr>
                                    </p:animEffect>
                                    <p:set>
                                      <p:cBhvr>
                                        <p:cTn id="25" dur="1" fill="hold">
                                          <p:stCondLst>
                                            <p:cond delay="499"/>
                                          </p:stCondLst>
                                        </p:cTn>
                                        <p:tgtEl>
                                          <p:spTgt spid="11"/>
                                        </p:tgtEl>
                                        <p:attrNameLst>
                                          <p:attrName>style.visibility</p:attrName>
                                        </p:attrNameLst>
                                      </p:cBhvr>
                                      <p:to>
                                        <p:strVal val="hidden"/>
                                      </p:to>
                                    </p:set>
                                  </p:childTnLst>
                                </p:cTn>
                              </p:par>
                            </p:childTnLst>
                          </p:cTn>
                        </p:par>
                      </p:childTnLst>
                    </p:cTn>
                  </p:par>
                </p:childTnLst>
              </p:cTn>
              <p:nextCondLst>
                <p:cond evt="onClick" delay="0">
                  <p:tgtEl>
                    <p:spTgt spid="11"/>
                  </p:tgtEl>
                </p:cond>
              </p:nextCondLst>
            </p:seq>
            <p:seq concurrent="1" nextAc="seek">
              <p:cTn id="26" restart="whenNotActive" fill="hold" evtFilter="cancelBubble" nodeType="interactiveSeq">
                <p:stCondLst>
                  <p:cond evt="onClick" delay="0">
                    <p:tgtEl>
                      <p:spTgt spid="12"/>
                    </p:tgtEl>
                  </p:cond>
                </p:stCondLst>
                <p:endSync evt="end" delay="0">
                  <p:rtn val="all"/>
                </p:endSync>
                <p:childTnLst>
                  <p:par>
                    <p:cTn id="27" fill="hold">
                      <p:stCondLst>
                        <p:cond delay="0"/>
                      </p:stCondLst>
                      <p:childTnLst>
                        <p:par>
                          <p:cTn id="28" fill="hold">
                            <p:stCondLst>
                              <p:cond delay="0"/>
                            </p:stCondLst>
                            <p:childTnLst>
                              <p:par>
                                <p:cTn id="29" presetID="16" presetClass="exit" presetSubtype="21" fill="hold" grpId="0" nodeType="clickEffect">
                                  <p:stCondLst>
                                    <p:cond delay="0"/>
                                  </p:stCondLst>
                                  <p:childTnLst>
                                    <p:animEffect transition="out" filter="barn(inVertical)">
                                      <p:cBhvr>
                                        <p:cTn id="30" dur="500"/>
                                        <p:tgtEl>
                                          <p:spTgt spid="12"/>
                                        </p:tgtEl>
                                      </p:cBhvr>
                                    </p:animEffect>
                                    <p:set>
                                      <p:cBhvr>
                                        <p:cTn id="31" dur="1" fill="hold">
                                          <p:stCondLst>
                                            <p:cond delay="499"/>
                                          </p:stCondLst>
                                        </p:cTn>
                                        <p:tgtEl>
                                          <p:spTgt spid="12"/>
                                        </p:tgtEl>
                                        <p:attrNameLst>
                                          <p:attrName>style.visibility</p:attrName>
                                        </p:attrNameLst>
                                      </p:cBhvr>
                                      <p:to>
                                        <p:strVal val="hidden"/>
                                      </p:to>
                                    </p:set>
                                  </p:childTnLst>
                                </p:cTn>
                              </p:par>
                            </p:childTnLst>
                          </p:cTn>
                        </p:par>
                      </p:childTnLst>
                    </p:cTn>
                  </p:par>
                </p:childTnLst>
              </p:cTn>
              <p:nextCondLst>
                <p:cond evt="onClick" delay="0">
                  <p:tgtEl>
                    <p:spTgt spid="12"/>
                  </p:tgtEl>
                </p:cond>
              </p:nextCondLst>
            </p:seq>
            <p:seq concurrent="1" nextAc="seek">
              <p:cTn id="32" restart="whenNotActive" fill="hold" evtFilter="cancelBubble" nodeType="interactiveSeq">
                <p:stCondLst>
                  <p:cond evt="onClick" delay="0">
                    <p:tgtEl>
                      <p:spTgt spid="13"/>
                    </p:tgtEl>
                  </p:cond>
                </p:stCondLst>
                <p:endSync evt="end" delay="0">
                  <p:rtn val="all"/>
                </p:endSync>
                <p:childTnLst>
                  <p:par>
                    <p:cTn id="33" fill="hold">
                      <p:stCondLst>
                        <p:cond delay="0"/>
                      </p:stCondLst>
                      <p:childTnLst>
                        <p:par>
                          <p:cTn id="34" fill="hold">
                            <p:stCondLst>
                              <p:cond delay="0"/>
                            </p:stCondLst>
                            <p:childTnLst>
                              <p:par>
                                <p:cTn id="35" presetID="16" presetClass="exit" presetSubtype="21" fill="hold" grpId="0" nodeType="clickEffect">
                                  <p:stCondLst>
                                    <p:cond delay="0"/>
                                  </p:stCondLst>
                                  <p:childTnLst>
                                    <p:animEffect transition="out" filter="barn(inVertical)">
                                      <p:cBhvr>
                                        <p:cTn id="36" dur="500"/>
                                        <p:tgtEl>
                                          <p:spTgt spid="13"/>
                                        </p:tgtEl>
                                      </p:cBhvr>
                                    </p:animEffect>
                                    <p:set>
                                      <p:cBhvr>
                                        <p:cTn id="37" dur="1" fill="hold">
                                          <p:stCondLst>
                                            <p:cond delay="499"/>
                                          </p:stCondLst>
                                        </p:cTn>
                                        <p:tgtEl>
                                          <p:spTgt spid="13"/>
                                        </p:tgtEl>
                                        <p:attrNameLst>
                                          <p:attrName>style.visibility</p:attrName>
                                        </p:attrNameLst>
                                      </p:cBhvr>
                                      <p:to>
                                        <p:strVal val="hidden"/>
                                      </p:to>
                                    </p:set>
                                  </p:childTnLst>
                                </p:cTn>
                              </p:par>
                            </p:childTnLst>
                          </p:cTn>
                        </p:par>
                      </p:childTnLst>
                    </p:cTn>
                  </p:par>
                </p:childTnLst>
              </p:cTn>
              <p:nextCondLst>
                <p:cond evt="onClick" delay="0">
                  <p:tgtEl>
                    <p:spTgt spid="13"/>
                  </p:tgtEl>
                </p:cond>
              </p:nextCondLst>
            </p:seq>
            <p:seq concurrent="1" nextAc="seek">
              <p:cTn id="38" restart="whenNotActive" fill="hold" evtFilter="cancelBubble" nodeType="interactiveSeq">
                <p:stCondLst>
                  <p:cond evt="onClick" delay="0">
                    <p:tgtEl>
                      <p:spTgt spid="14"/>
                    </p:tgtEl>
                  </p:cond>
                </p:stCondLst>
                <p:endSync evt="end" delay="0">
                  <p:rtn val="all"/>
                </p:endSync>
                <p:childTnLst>
                  <p:par>
                    <p:cTn id="39" fill="hold">
                      <p:stCondLst>
                        <p:cond delay="0"/>
                      </p:stCondLst>
                      <p:childTnLst>
                        <p:par>
                          <p:cTn id="40" fill="hold">
                            <p:stCondLst>
                              <p:cond delay="0"/>
                            </p:stCondLst>
                            <p:childTnLst>
                              <p:par>
                                <p:cTn id="41" presetID="16" presetClass="exit" presetSubtype="21" fill="hold" grpId="0" nodeType="clickEffect">
                                  <p:stCondLst>
                                    <p:cond delay="0"/>
                                  </p:stCondLst>
                                  <p:childTnLst>
                                    <p:animEffect transition="out" filter="barn(inVertical)">
                                      <p:cBhvr>
                                        <p:cTn id="42" dur="500"/>
                                        <p:tgtEl>
                                          <p:spTgt spid="14"/>
                                        </p:tgtEl>
                                      </p:cBhvr>
                                    </p:animEffect>
                                    <p:set>
                                      <p:cBhvr>
                                        <p:cTn id="43" dur="1" fill="hold">
                                          <p:stCondLst>
                                            <p:cond delay="499"/>
                                          </p:stCondLst>
                                        </p:cTn>
                                        <p:tgtEl>
                                          <p:spTgt spid="14"/>
                                        </p:tgtEl>
                                        <p:attrNameLst>
                                          <p:attrName>style.visibility</p:attrName>
                                        </p:attrNameLst>
                                      </p:cBhvr>
                                      <p:to>
                                        <p:strVal val="hidden"/>
                                      </p:to>
                                    </p:set>
                                  </p:childTnLst>
                                </p:cTn>
                              </p:par>
                            </p:childTnLst>
                          </p:cTn>
                        </p:par>
                      </p:childTnLst>
                    </p:cTn>
                  </p:par>
                </p:childTnLst>
              </p:cTn>
              <p:nextCondLst>
                <p:cond evt="onClick" delay="0">
                  <p:tgtEl>
                    <p:spTgt spid="14"/>
                  </p:tgtEl>
                </p:cond>
              </p:nextCondLst>
            </p:seq>
            <p:seq concurrent="1" nextAc="seek">
              <p:cTn id="44" restart="whenNotActive" fill="hold" evtFilter="cancelBubble" nodeType="interactiveSeq">
                <p:stCondLst>
                  <p:cond evt="onClick" delay="0">
                    <p:tgtEl>
                      <p:spTgt spid="15"/>
                    </p:tgtEl>
                  </p:cond>
                </p:stCondLst>
                <p:endSync evt="end" delay="0">
                  <p:rtn val="all"/>
                </p:endSync>
                <p:childTnLst>
                  <p:par>
                    <p:cTn id="45" fill="hold">
                      <p:stCondLst>
                        <p:cond delay="0"/>
                      </p:stCondLst>
                      <p:childTnLst>
                        <p:par>
                          <p:cTn id="46" fill="hold">
                            <p:stCondLst>
                              <p:cond delay="0"/>
                            </p:stCondLst>
                            <p:childTnLst>
                              <p:par>
                                <p:cTn id="47" presetID="16" presetClass="exit" presetSubtype="21" fill="hold" grpId="0" nodeType="clickEffect">
                                  <p:stCondLst>
                                    <p:cond delay="0"/>
                                  </p:stCondLst>
                                  <p:childTnLst>
                                    <p:animEffect transition="out" filter="barn(inVertical)">
                                      <p:cBhvr>
                                        <p:cTn id="48" dur="500"/>
                                        <p:tgtEl>
                                          <p:spTgt spid="15"/>
                                        </p:tgtEl>
                                      </p:cBhvr>
                                    </p:animEffect>
                                    <p:set>
                                      <p:cBhvr>
                                        <p:cTn id="49" dur="1" fill="hold">
                                          <p:stCondLst>
                                            <p:cond delay="499"/>
                                          </p:stCondLst>
                                        </p:cTn>
                                        <p:tgtEl>
                                          <p:spTgt spid="15"/>
                                        </p:tgtEl>
                                        <p:attrNameLst>
                                          <p:attrName>style.visibility</p:attrName>
                                        </p:attrNameLst>
                                      </p:cBhvr>
                                      <p:to>
                                        <p:strVal val="hidden"/>
                                      </p:to>
                                    </p:set>
                                  </p:childTnLst>
                                </p:cTn>
                              </p:par>
                            </p:childTnLst>
                          </p:cTn>
                        </p:par>
                      </p:childTnLst>
                    </p:cTn>
                  </p:par>
                </p:childTnLst>
              </p:cTn>
              <p:nextCondLst>
                <p:cond evt="onClick" delay="0">
                  <p:tgtEl>
                    <p:spTgt spid="15"/>
                  </p:tgtEl>
                </p:cond>
              </p:nextCondLst>
            </p:seq>
            <p:seq concurrent="1" nextAc="seek">
              <p:cTn id="50" restart="whenNotActive" fill="hold" evtFilter="cancelBubble" nodeType="interactiveSeq">
                <p:stCondLst>
                  <p:cond evt="onClick" delay="0">
                    <p:tgtEl>
                      <p:spTgt spid="16"/>
                    </p:tgtEl>
                  </p:cond>
                </p:stCondLst>
                <p:endSync evt="end" delay="0">
                  <p:rtn val="all"/>
                </p:endSync>
                <p:childTnLst>
                  <p:par>
                    <p:cTn id="51" fill="hold">
                      <p:stCondLst>
                        <p:cond delay="0"/>
                      </p:stCondLst>
                      <p:childTnLst>
                        <p:par>
                          <p:cTn id="52" fill="hold">
                            <p:stCondLst>
                              <p:cond delay="0"/>
                            </p:stCondLst>
                            <p:childTnLst>
                              <p:par>
                                <p:cTn id="53" presetID="16" presetClass="exit" presetSubtype="21" fill="hold" grpId="0" nodeType="clickEffect">
                                  <p:stCondLst>
                                    <p:cond delay="0"/>
                                  </p:stCondLst>
                                  <p:childTnLst>
                                    <p:animEffect transition="out" filter="barn(inVertical)">
                                      <p:cBhvr>
                                        <p:cTn id="54" dur="500"/>
                                        <p:tgtEl>
                                          <p:spTgt spid="16"/>
                                        </p:tgtEl>
                                      </p:cBhvr>
                                    </p:animEffect>
                                    <p:set>
                                      <p:cBhvr>
                                        <p:cTn id="55" dur="1" fill="hold">
                                          <p:stCondLst>
                                            <p:cond delay="499"/>
                                          </p:stCondLst>
                                        </p:cTn>
                                        <p:tgtEl>
                                          <p:spTgt spid="16"/>
                                        </p:tgtEl>
                                        <p:attrNameLst>
                                          <p:attrName>style.visibility</p:attrName>
                                        </p:attrNameLst>
                                      </p:cBhvr>
                                      <p:to>
                                        <p:strVal val="hidden"/>
                                      </p:to>
                                    </p:set>
                                  </p:childTnLst>
                                </p:cTn>
                              </p:par>
                            </p:childTnLst>
                          </p:cTn>
                        </p:par>
                      </p:childTnLst>
                    </p:cTn>
                  </p:par>
                </p:childTnLst>
              </p:cTn>
              <p:nextCondLst>
                <p:cond evt="onClick" delay="0">
                  <p:tgtEl>
                    <p:spTgt spid="16"/>
                  </p:tgtEl>
                </p:cond>
              </p:nextCondLst>
            </p:seq>
            <p:seq concurrent="1" nextAc="seek">
              <p:cTn id="56" restart="whenNotActive" fill="hold" evtFilter="cancelBubble" nodeType="interactiveSeq">
                <p:stCondLst>
                  <p:cond evt="onClick" delay="0">
                    <p:tgtEl>
                      <p:spTgt spid="17"/>
                    </p:tgtEl>
                  </p:cond>
                </p:stCondLst>
                <p:endSync evt="end" delay="0">
                  <p:rtn val="all"/>
                </p:endSync>
                <p:childTnLst>
                  <p:par>
                    <p:cTn id="57" fill="hold">
                      <p:stCondLst>
                        <p:cond delay="0"/>
                      </p:stCondLst>
                      <p:childTnLst>
                        <p:par>
                          <p:cTn id="58" fill="hold">
                            <p:stCondLst>
                              <p:cond delay="0"/>
                            </p:stCondLst>
                            <p:childTnLst>
                              <p:par>
                                <p:cTn id="59" presetID="16" presetClass="exit" presetSubtype="21" fill="hold" grpId="0" nodeType="clickEffect">
                                  <p:stCondLst>
                                    <p:cond delay="0"/>
                                  </p:stCondLst>
                                  <p:childTnLst>
                                    <p:animEffect transition="out" filter="barn(inVertical)">
                                      <p:cBhvr>
                                        <p:cTn id="60" dur="500"/>
                                        <p:tgtEl>
                                          <p:spTgt spid="17"/>
                                        </p:tgtEl>
                                      </p:cBhvr>
                                    </p:animEffect>
                                    <p:set>
                                      <p:cBhvr>
                                        <p:cTn id="61" dur="1" fill="hold">
                                          <p:stCondLst>
                                            <p:cond delay="499"/>
                                          </p:stCondLst>
                                        </p:cTn>
                                        <p:tgtEl>
                                          <p:spTgt spid="17"/>
                                        </p:tgtEl>
                                        <p:attrNameLst>
                                          <p:attrName>style.visibility</p:attrName>
                                        </p:attrNameLst>
                                      </p:cBhvr>
                                      <p:to>
                                        <p:strVal val="hidden"/>
                                      </p:to>
                                    </p:set>
                                  </p:childTnLst>
                                </p:cTn>
                              </p:par>
                            </p:childTnLst>
                          </p:cTn>
                        </p:par>
                      </p:childTnLst>
                    </p:cTn>
                  </p:par>
                </p:childTnLst>
              </p:cTn>
              <p:nextCondLst>
                <p:cond evt="onClick" delay="0">
                  <p:tgtEl>
                    <p:spTgt spid="17"/>
                  </p:tgtEl>
                </p:cond>
              </p:nextCondLst>
            </p:seq>
            <p:seq concurrent="1" nextAc="seek">
              <p:cTn id="62" restart="whenNotActive" fill="hold" evtFilter="cancelBubble" nodeType="interactiveSeq">
                <p:stCondLst>
                  <p:cond evt="onClick" delay="0">
                    <p:tgtEl>
                      <p:spTgt spid="18"/>
                    </p:tgtEl>
                  </p:cond>
                </p:stCondLst>
                <p:endSync evt="end" delay="0">
                  <p:rtn val="all"/>
                </p:endSync>
                <p:childTnLst>
                  <p:par>
                    <p:cTn id="63" fill="hold">
                      <p:stCondLst>
                        <p:cond delay="0"/>
                      </p:stCondLst>
                      <p:childTnLst>
                        <p:par>
                          <p:cTn id="64" fill="hold">
                            <p:stCondLst>
                              <p:cond delay="0"/>
                            </p:stCondLst>
                            <p:childTnLst>
                              <p:par>
                                <p:cTn id="65" presetID="16" presetClass="exit" presetSubtype="21" fill="hold" grpId="0" nodeType="clickEffect">
                                  <p:stCondLst>
                                    <p:cond delay="0"/>
                                  </p:stCondLst>
                                  <p:childTnLst>
                                    <p:animEffect transition="out" filter="barn(inVertical)">
                                      <p:cBhvr>
                                        <p:cTn id="66" dur="500"/>
                                        <p:tgtEl>
                                          <p:spTgt spid="18"/>
                                        </p:tgtEl>
                                      </p:cBhvr>
                                    </p:animEffect>
                                    <p:set>
                                      <p:cBhvr>
                                        <p:cTn id="67" dur="1" fill="hold">
                                          <p:stCondLst>
                                            <p:cond delay="499"/>
                                          </p:stCondLst>
                                        </p:cTn>
                                        <p:tgtEl>
                                          <p:spTgt spid="18"/>
                                        </p:tgtEl>
                                        <p:attrNameLst>
                                          <p:attrName>style.visibility</p:attrName>
                                        </p:attrNameLst>
                                      </p:cBhvr>
                                      <p:to>
                                        <p:strVal val="hidden"/>
                                      </p:to>
                                    </p:set>
                                  </p:childTnLst>
                                </p:cTn>
                              </p:par>
                            </p:childTnLst>
                          </p:cTn>
                        </p:par>
                      </p:childTnLst>
                    </p:cTn>
                  </p:par>
                </p:childTnLst>
              </p:cTn>
              <p:nextCondLst>
                <p:cond evt="onClick" delay="0">
                  <p:tgtEl>
                    <p:spTgt spid="18"/>
                  </p:tgtEl>
                </p:cond>
              </p:nextCondLst>
            </p:seq>
            <p:seq concurrent="1" nextAc="seek">
              <p:cTn id="68" restart="whenNotActive" fill="hold" evtFilter="cancelBubble" nodeType="interactiveSeq">
                <p:stCondLst>
                  <p:cond evt="onClick" delay="0">
                    <p:tgtEl>
                      <p:spTgt spid="19"/>
                    </p:tgtEl>
                  </p:cond>
                </p:stCondLst>
                <p:endSync evt="end" delay="0">
                  <p:rtn val="all"/>
                </p:endSync>
                <p:childTnLst>
                  <p:par>
                    <p:cTn id="69" fill="hold">
                      <p:stCondLst>
                        <p:cond delay="0"/>
                      </p:stCondLst>
                      <p:childTnLst>
                        <p:par>
                          <p:cTn id="70" fill="hold">
                            <p:stCondLst>
                              <p:cond delay="0"/>
                            </p:stCondLst>
                            <p:childTnLst>
                              <p:par>
                                <p:cTn id="71" presetID="16" presetClass="exit" presetSubtype="21" fill="hold" grpId="0" nodeType="clickEffect">
                                  <p:stCondLst>
                                    <p:cond delay="0"/>
                                  </p:stCondLst>
                                  <p:childTnLst>
                                    <p:animEffect transition="out" filter="barn(inVertical)">
                                      <p:cBhvr>
                                        <p:cTn id="72" dur="500"/>
                                        <p:tgtEl>
                                          <p:spTgt spid="19"/>
                                        </p:tgtEl>
                                      </p:cBhvr>
                                    </p:animEffect>
                                    <p:set>
                                      <p:cBhvr>
                                        <p:cTn id="73" dur="1" fill="hold">
                                          <p:stCondLst>
                                            <p:cond delay="499"/>
                                          </p:stCondLst>
                                        </p:cTn>
                                        <p:tgtEl>
                                          <p:spTgt spid="19"/>
                                        </p:tgtEl>
                                        <p:attrNameLst>
                                          <p:attrName>style.visibility</p:attrName>
                                        </p:attrNameLst>
                                      </p:cBhvr>
                                      <p:to>
                                        <p:strVal val="hidden"/>
                                      </p:to>
                                    </p:set>
                                  </p:childTnLst>
                                </p:cTn>
                              </p:par>
                            </p:childTnLst>
                          </p:cTn>
                        </p:par>
                      </p:childTnLst>
                    </p:cTn>
                  </p:par>
                </p:childTnLst>
              </p:cTn>
              <p:nextCondLst>
                <p:cond evt="onClick" delay="0">
                  <p:tgtEl>
                    <p:spTgt spid="19"/>
                  </p:tgtEl>
                </p:cond>
              </p:nextCondLst>
            </p:seq>
            <p:seq concurrent="1" nextAc="seek">
              <p:cTn id="74" restart="whenNotActive" fill="hold" evtFilter="cancelBubble" nodeType="interactiveSeq">
                <p:stCondLst>
                  <p:cond evt="onClick" delay="0">
                    <p:tgtEl>
                      <p:spTgt spid="20"/>
                    </p:tgtEl>
                  </p:cond>
                </p:stCondLst>
                <p:endSync evt="end" delay="0">
                  <p:rtn val="all"/>
                </p:endSync>
                <p:childTnLst>
                  <p:par>
                    <p:cTn id="75" fill="hold">
                      <p:stCondLst>
                        <p:cond delay="0"/>
                      </p:stCondLst>
                      <p:childTnLst>
                        <p:par>
                          <p:cTn id="76" fill="hold">
                            <p:stCondLst>
                              <p:cond delay="0"/>
                            </p:stCondLst>
                            <p:childTnLst>
                              <p:par>
                                <p:cTn id="77" presetID="16" presetClass="exit" presetSubtype="21" fill="hold" grpId="0" nodeType="clickEffect">
                                  <p:stCondLst>
                                    <p:cond delay="0"/>
                                  </p:stCondLst>
                                  <p:childTnLst>
                                    <p:animEffect transition="out" filter="barn(inVertical)">
                                      <p:cBhvr>
                                        <p:cTn id="78" dur="500"/>
                                        <p:tgtEl>
                                          <p:spTgt spid="20"/>
                                        </p:tgtEl>
                                      </p:cBhvr>
                                    </p:animEffect>
                                    <p:set>
                                      <p:cBhvr>
                                        <p:cTn id="79" dur="1" fill="hold">
                                          <p:stCondLst>
                                            <p:cond delay="499"/>
                                          </p:stCondLst>
                                        </p:cTn>
                                        <p:tgtEl>
                                          <p:spTgt spid="20"/>
                                        </p:tgtEl>
                                        <p:attrNameLst>
                                          <p:attrName>style.visibility</p:attrName>
                                        </p:attrNameLst>
                                      </p:cBhvr>
                                      <p:to>
                                        <p:strVal val="hidden"/>
                                      </p:to>
                                    </p:set>
                                  </p:childTnLst>
                                </p:cTn>
                              </p:par>
                            </p:childTnLst>
                          </p:cTn>
                        </p:par>
                      </p:childTnLst>
                    </p:cTn>
                  </p:par>
                </p:childTnLst>
              </p:cTn>
              <p:nextCondLst>
                <p:cond evt="onClick" delay="0">
                  <p:tgtEl>
                    <p:spTgt spid="20"/>
                  </p:tgtEl>
                </p:cond>
              </p:nextCondLst>
            </p:seq>
            <p:seq concurrent="1" nextAc="seek">
              <p:cTn id="80" restart="whenNotActive" fill="hold" evtFilter="cancelBubble" nodeType="interactiveSeq">
                <p:stCondLst>
                  <p:cond evt="onClick" delay="0">
                    <p:tgtEl>
                      <p:spTgt spid="21"/>
                    </p:tgtEl>
                  </p:cond>
                </p:stCondLst>
                <p:endSync evt="end" delay="0">
                  <p:rtn val="all"/>
                </p:endSync>
                <p:childTnLst>
                  <p:par>
                    <p:cTn id="81" fill="hold">
                      <p:stCondLst>
                        <p:cond delay="0"/>
                      </p:stCondLst>
                      <p:childTnLst>
                        <p:par>
                          <p:cTn id="82" fill="hold">
                            <p:stCondLst>
                              <p:cond delay="0"/>
                            </p:stCondLst>
                            <p:childTnLst>
                              <p:par>
                                <p:cTn id="83" presetID="16" presetClass="exit" presetSubtype="21" fill="hold" grpId="0" nodeType="clickEffect">
                                  <p:stCondLst>
                                    <p:cond delay="0"/>
                                  </p:stCondLst>
                                  <p:childTnLst>
                                    <p:animEffect transition="out" filter="barn(inVertical)">
                                      <p:cBhvr>
                                        <p:cTn id="84" dur="500"/>
                                        <p:tgtEl>
                                          <p:spTgt spid="21"/>
                                        </p:tgtEl>
                                      </p:cBhvr>
                                    </p:animEffect>
                                    <p:set>
                                      <p:cBhvr>
                                        <p:cTn id="85" dur="1" fill="hold">
                                          <p:stCondLst>
                                            <p:cond delay="499"/>
                                          </p:stCondLst>
                                        </p:cTn>
                                        <p:tgtEl>
                                          <p:spTgt spid="21"/>
                                        </p:tgtEl>
                                        <p:attrNameLst>
                                          <p:attrName>style.visibility</p:attrName>
                                        </p:attrNameLst>
                                      </p:cBhvr>
                                      <p:to>
                                        <p:strVal val="hidden"/>
                                      </p:to>
                                    </p:set>
                                  </p:childTnLst>
                                </p:cTn>
                              </p:par>
                            </p:childTnLst>
                          </p:cTn>
                        </p:par>
                      </p:childTnLst>
                    </p:cTn>
                  </p:par>
                </p:childTnLst>
              </p:cTn>
              <p:nextCondLst>
                <p:cond evt="onClick" delay="0">
                  <p:tgtEl>
                    <p:spTgt spid="21"/>
                  </p:tgtEl>
                </p:cond>
              </p:nextCondLst>
            </p:seq>
            <p:seq concurrent="1" nextAc="seek">
              <p:cTn id="86" restart="whenNotActive" fill="hold" evtFilter="cancelBubble" nodeType="interactiveSeq">
                <p:stCondLst>
                  <p:cond evt="onClick" delay="0">
                    <p:tgtEl>
                      <p:spTgt spid="22"/>
                    </p:tgtEl>
                  </p:cond>
                </p:stCondLst>
                <p:endSync evt="end" delay="0">
                  <p:rtn val="all"/>
                </p:endSync>
                <p:childTnLst>
                  <p:par>
                    <p:cTn id="87" fill="hold">
                      <p:stCondLst>
                        <p:cond delay="0"/>
                      </p:stCondLst>
                      <p:childTnLst>
                        <p:par>
                          <p:cTn id="88" fill="hold">
                            <p:stCondLst>
                              <p:cond delay="0"/>
                            </p:stCondLst>
                            <p:childTnLst>
                              <p:par>
                                <p:cTn id="89" presetID="16" presetClass="exit" presetSubtype="21" fill="hold" grpId="0" nodeType="clickEffect">
                                  <p:stCondLst>
                                    <p:cond delay="0"/>
                                  </p:stCondLst>
                                  <p:childTnLst>
                                    <p:animEffect transition="out" filter="barn(inVertical)">
                                      <p:cBhvr>
                                        <p:cTn id="90" dur="500"/>
                                        <p:tgtEl>
                                          <p:spTgt spid="22"/>
                                        </p:tgtEl>
                                      </p:cBhvr>
                                    </p:animEffect>
                                    <p:set>
                                      <p:cBhvr>
                                        <p:cTn id="91" dur="1" fill="hold">
                                          <p:stCondLst>
                                            <p:cond delay="499"/>
                                          </p:stCondLst>
                                        </p:cTn>
                                        <p:tgtEl>
                                          <p:spTgt spid="22"/>
                                        </p:tgtEl>
                                        <p:attrNameLst>
                                          <p:attrName>style.visibility</p:attrName>
                                        </p:attrNameLst>
                                      </p:cBhvr>
                                      <p:to>
                                        <p:strVal val="hidden"/>
                                      </p:to>
                                    </p:set>
                                  </p:childTnLst>
                                </p:cTn>
                              </p:par>
                            </p:childTnLst>
                          </p:cTn>
                        </p:par>
                      </p:childTnLst>
                    </p:cTn>
                  </p:par>
                </p:childTnLst>
              </p:cTn>
              <p:nextCondLst>
                <p:cond evt="onClick" delay="0">
                  <p:tgtEl>
                    <p:spTgt spid="22"/>
                  </p:tgtEl>
                </p:cond>
              </p:nextCondLst>
            </p:seq>
          </p:childTnLst>
        </p:cTn>
      </p:par>
    </p:tnLst>
    <p:bldLst>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6" name="Rectangle 105">
            <a:extLst>
              <a:ext uri="{FF2B5EF4-FFF2-40B4-BE49-F238E27FC236}">
                <a16:creationId xmlns:a16="http://schemas.microsoft.com/office/drawing/2014/main" id="{904DB13E-F722-4ED6-BB00-556651E952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08" name="Rectangle 107">
            <a:extLst>
              <a:ext uri="{FF2B5EF4-FFF2-40B4-BE49-F238E27FC236}">
                <a16:creationId xmlns:a16="http://schemas.microsoft.com/office/drawing/2014/main" id="{1419E3D9-C5FB-41A9-B6D2-DFB210BB62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10" name="Rectangle 109">
            <a:extLst>
              <a:ext uri="{FF2B5EF4-FFF2-40B4-BE49-F238E27FC236}">
                <a16:creationId xmlns:a16="http://schemas.microsoft.com/office/drawing/2014/main" id="{367909BF-1DF7-4ACE-8F58-6CF719BB27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12" name="Rectangle 111">
            <a:extLst>
              <a:ext uri="{FF2B5EF4-FFF2-40B4-BE49-F238E27FC236}">
                <a16:creationId xmlns:a16="http://schemas.microsoft.com/office/drawing/2014/main" id="{89E8BEDB-0BBC-4F21-9CFB-8530D664C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14" name="Group 113">
            <a:extLst>
              <a:ext uri="{FF2B5EF4-FFF2-40B4-BE49-F238E27FC236}">
                <a16:creationId xmlns:a16="http://schemas.microsoft.com/office/drawing/2014/main" id="{E26428D7-C6F3-473D-A360-A3F5C3E8728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250180" y="1267730"/>
            <a:ext cx="1691640" cy="615934"/>
            <a:chOff x="5250180" y="1267730"/>
            <a:chExt cx="1691640" cy="615934"/>
          </a:xfrm>
        </p:grpSpPr>
        <p:cxnSp>
          <p:nvCxnSpPr>
            <p:cNvPr id="115" name="Straight Connector 114">
              <a:extLst>
                <a:ext uri="{FF2B5EF4-FFF2-40B4-BE49-F238E27FC236}">
                  <a16:creationId xmlns:a16="http://schemas.microsoft.com/office/drawing/2014/main" id="{51D6D676-6F2F-4446-9935-2D8D0382147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E9BAEA2B-9C25-4B43-8C9A-A9D0C3E9B15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21FC5F3A-7F1A-4EE8-A913-C8E96ACC3C5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119" name="Rectangle 118">
            <a:extLst>
              <a:ext uri="{FF2B5EF4-FFF2-40B4-BE49-F238E27FC236}">
                <a16:creationId xmlns:a16="http://schemas.microsoft.com/office/drawing/2014/main" id="{420551B3-B4DA-48EE-988C-4FAEAEB5CE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Placeholder 9" descr="Laptop and notebook on the table">
            <a:extLst>
              <a:ext uri="{FF2B5EF4-FFF2-40B4-BE49-F238E27FC236}">
                <a16:creationId xmlns:a16="http://schemas.microsoft.com/office/drawing/2014/main" id="{201D9675-DFD6-4198-A186-4B82257CEE93}"/>
              </a:ext>
            </a:extLst>
          </p:cNvPr>
          <p:cNvPicPr>
            <a:picLocks noGrp="1" noChangeAspect="1"/>
          </p:cNvPicPr>
          <p:nvPr>
            <p:ph type="pic" idx="1"/>
          </p:nvPr>
        </p:nvPicPr>
        <p:blipFill>
          <a:blip r:embed="rId3">
            <a:duotone>
              <a:prstClr val="black"/>
              <a:schemeClr val="accent1">
                <a:tint val="45000"/>
                <a:satMod val="400000"/>
              </a:schemeClr>
            </a:duotone>
            <a:extLst>
              <a:ext uri="{28A0092B-C50C-407E-A947-70E740481C1C}">
                <a14:useLocalDpi xmlns:a14="http://schemas.microsoft.com/office/drawing/2010/main" val="0"/>
              </a:ext>
            </a:extLst>
          </a:blip>
          <a:srcRect/>
          <a:stretch/>
        </p:blipFill>
        <p:spPr>
          <a:xfrm>
            <a:off x="7" y="10"/>
            <a:ext cx="12191982" cy="6857990"/>
          </a:xfrm>
          <a:prstGeom prst="rect">
            <a:avLst/>
          </a:prstGeom>
        </p:spPr>
      </p:pic>
      <p:sp>
        <p:nvSpPr>
          <p:cNvPr id="121" name="Rectangle 120">
            <a:extLst>
              <a:ext uri="{FF2B5EF4-FFF2-40B4-BE49-F238E27FC236}">
                <a16:creationId xmlns:a16="http://schemas.microsoft.com/office/drawing/2014/main" id="{2644B391-9BFE-445C-A9EC-F544BB85FB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7329" y="1808532"/>
            <a:ext cx="5452527" cy="3240936"/>
          </a:xfrm>
          <a:prstGeom prst="rect">
            <a:avLst/>
          </a:prstGeom>
          <a:solidFill>
            <a:schemeClr val="bg1">
              <a:lumMod val="75000"/>
              <a:lumOff val="25000"/>
            </a:schemeClr>
          </a:solidFill>
          <a:ln w="6350" cap="sq" cmpd="sng" algn="ctr">
            <a:noFill/>
            <a:prstDash val="solid"/>
            <a:miter lim="800000"/>
          </a:ln>
          <a:effectLst/>
        </p:spPr>
      </p:sp>
      <p:sp>
        <p:nvSpPr>
          <p:cNvPr id="123" name="Rectangle 122">
            <a:extLst>
              <a:ext uri="{FF2B5EF4-FFF2-40B4-BE49-F238E27FC236}">
                <a16:creationId xmlns:a16="http://schemas.microsoft.com/office/drawing/2014/main" id="{80F26E69-87D9-4655-AE7B-280A87AA3C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3272" y="1975104"/>
            <a:ext cx="5120640" cy="2907792"/>
          </a:xfrm>
          <a:prstGeom prst="rect">
            <a:avLst/>
          </a:prstGeom>
          <a:noFill/>
          <a:ln w="6350" cap="sq" cmpd="sng" algn="ctr">
            <a:solidFill>
              <a:schemeClr val="tx1"/>
            </a:solidFill>
            <a:prstDash val="solid"/>
            <a:miter lim="800000"/>
          </a:ln>
          <a:effectLst>
            <a:softEdge rad="0"/>
          </a:effectLst>
        </p:spPr>
      </p:sp>
      <p:sp>
        <p:nvSpPr>
          <p:cNvPr id="3" name="Title 2">
            <a:extLst>
              <a:ext uri="{FF2B5EF4-FFF2-40B4-BE49-F238E27FC236}">
                <a16:creationId xmlns:a16="http://schemas.microsoft.com/office/drawing/2014/main" id="{E5AD4937-CA34-4C89-9BAF-9E011BE5736D}"/>
              </a:ext>
            </a:extLst>
          </p:cNvPr>
          <p:cNvSpPr>
            <a:spLocks noGrp="1"/>
          </p:cNvSpPr>
          <p:nvPr>
            <p:ph type="title"/>
          </p:nvPr>
        </p:nvSpPr>
        <p:spPr>
          <a:xfrm>
            <a:off x="1276055" y="2350017"/>
            <a:ext cx="4775075" cy="1630906"/>
          </a:xfrm>
        </p:spPr>
        <p:txBody>
          <a:bodyPr vert="horz" lIns="91440" tIns="45720" rIns="91440" bIns="45720" rtlCol="0" anchor="ctr">
            <a:normAutofit/>
          </a:bodyPr>
          <a:lstStyle/>
          <a:p>
            <a:pPr algn="ctr">
              <a:lnSpc>
                <a:spcPct val="83000"/>
              </a:lnSpc>
            </a:pPr>
            <a:r>
              <a:rPr lang="tr-TR" sz="4400" cap="all" spc="-100" dirty="0"/>
              <a:t>TEŞEKKÜRLER</a:t>
            </a:r>
            <a:r>
              <a:rPr lang="en-US" sz="4400" cap="all" spc="-100" dirty="0"/>
              <a:t>!</a:t>
            </a:r>
          </a:p>
        </p:txBody>
      </p:sp>
      <p:sp>
        <p:nvSpPr>
          <p:cNvPr id="4" name="Text Placeholder 3">
            <a:extLst>
              <a:ext uri="{FF2B5EF4-FFF2-40B4-BE49-F238E27FC236}">
                <a16:creationId xmlns:a16="http://schemas.microsoft.com/office/drawing/2014/main" id="{F2D4B761-DD6A-43A0-8600-88D390E1E08C}"/>
              </a:ext>
            </a:extLst>
          </p:cNvPr>
          <p:cNvSpPr>
            <a:spLocks noGrp="1"/>
          </p:cNvSpPr>
          <p:nvPr>
            <p:ph type="body" sz="half" idx="2"/>
          </p:nvPr>
        </p:nvSpPr>
        <p:spPr>
          <a:xfrm>
            <a:off x="1276055" y="3990546"/>
            <a:ext cx="4775075" cy="559656"/>
          </a:xfrm>
        </p:spPr>
        <p:txBody>
          <a:bodyPr vert="horz" lIns="91440" tIns="45720" rIns="91440" bIns="45720" rtlCol="0">
            <a:normAutofit lnSpcReduction="10000"/>
          </a:bodyPr>
          <a:lstStyle/>
          <a:p>
            <a:pPr algn="ctr">
              <a:lnSpc>
                <a:spcPct val="90000"/>
              </a:lnSpc>
              <a:spcBef>
                <a:spcPts val="0"/>
              </a:spcBef>
              <a:spcAft>
                <a:spcPts val="600"/>
              </a:spcAft>
            </a:pPr>
            <a:r>
              <a:rPr lang="tr-TR" sz="1500" spc="80" dirty="0">
                <a:solidFill>
                  <a:schemeClr val="tx1">
                    <a:lumMod val="75000"/>
                  </a:schemeClr>
                </a:solidFill>
              </a:rPr>
              <a:t>Handan YARICI</a:t>
            </a:r>
          </a:p>
          <a:p>
            <a:pPr algn="ctr">
              <a:lnSpc>
                <a:spcPct val="90000"/>
              </a:lnSpc>
              <a:spcBef>
                <a:spcPts val="0"/>
              </a:spcBef>
              <a:spcAft>
                <a:spcPts val="600"/>
              </a:spcAft>
            </a:pPr>
            <a:r>
              <a:rPr lang="tr-TR" sz="1500" spc="80" dirty="0">
                <a:solidFill>
                  <a:schemeClr val="tx1">
                    <a:lumMod val="75000"/>
                  </a:schemeClr>
                </a:solidFill>
              </a:rPr>
              <a:t>handanyarici@gmail.com</a:t>
            </a:r>
            <a:endParaRPr lang="en-US" sz="1500" spc="80" dirty="0">
              <a:solidFill>
                <a:schemeClr val="tx1">
                  <a:lumMod val="75000"/>
                </a:schemeClr>
              </a:solidFill>
            </a:endParaRPr>
          </a:p>
        </p:txBody>
      </p:sp>
    </p:spTree>
    <p:extLst>
      <p:ext uri="{BB962C8B-B14F-4D97-AF65-F5344CB8AC3E}">
        <p14:creationId xmlns:p14="http://schemas.microsoft.com/office/powerpoint/2010/main" val="1103380505"/>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847CC0-8729-45E2-A250-2EB09518B6B1}"/>
              </a:ext>
            </a:extLst>
          </p:cNvPr>
          <p:cNvSpPr>
            <a:spLocks noGrp="1"/>
          </p:cNvSpPr>
          <p:nvPr>
            <p:ph type="title"/>
          </p:nvPr>
        </p:nvSpPr>
        <p:spPr>
          <a:xfrm>
            <a:off x="598068" y="542689"/>
            <a:ext cx="10058400" cy="1371600"/>
          </a:xfrm>
        </p:spPr>
        <p:txBody>
          <a:bodyPr/>
          <a:lstStyle/>
          <a:p>
            <a:r>
              <a:rPr lang="tr-TR" dirty="0"/>
              <a:t>Ders İçeriği</a:t>
            </a:r>
          </a:p>
        </p:txBody>
      </p:sp>
      <p:grpSp>
        <p:nvGrpSpPr>
          <p:cNvPr id="3" name="Group 2">
            <a:extLst>
              <a:ext uri="{FF2B5EF4-FFF2-40B4-BE49-F238E27FC236}">
                <a16:creationId xmlns:a16="http://schemas.microsoft.com/office/drawing/2014/main" id="{048FADE8-7882-4ADA-AAAD-973618AE3F94}"/>
              </a:ext>
            </a:extLst>
          </p:cNvPr>
          <p:cNvGrpSpPr/>
          <p:nvPr/>
        </p:nvGrpSpPr>
        <p:grpSpPr>
          <a:xfrm>
            <a:off x="598068" y="1794915"/>
            <a:ext cx="3361284" cy="692253"/>
            <a:chOff x="727071" y="0"/>
            <a:chExt cx="4009848" cy="920339"/>
          </a:xfrm>
          <a:solidFill>
            <a:schemeClr val="bg1"/>
          </a:solidFill>
        </p:grpSpPr>
        <p:sp>
          <p:nvSpPr>
            <p:cNvPr id="4" name="Rectangle 3">
              <a:extLst>
                <a:ext uri="{FF2B5EF4-FFF2-40B4-BE49-F238E27FC236}">
                  <a16:creationId xmlns:a16="http://schemas.microsoft.com/office/drawing/2014/main" id="{6D64C873-8043-498D-AA64-A7B0C70F6DCE}"/>
                </a:ext>
              </a:extLst>
            </p:cNvPr>
            <p:cNvSpPr/>
            <p:nvPr/>
          </p:nvSpPr>
          <p:spPr>
            <a:xfrm>
              <a:off x="727071" y="0"/>
              <a:ext cx="4009848" cy="920339"/>
            </a:xfrm>
            <a:prstGeom prst="rect">
              <a:avLst/>
            </a:prstGeom>
            <a:grpFill/>
            <a:ln>
              <a:solidFill>
                <a:schemeClr val="bg2">
                  <a:lumMod val="75000"/>
                </a:schemeClr>
              </a:solid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5" name="TextBox 4">
              <a:extLst>
                <a:ext uri="{FF2B5EF4-FFF2-40B4-BE49-F238E27FC236}">
                  <a16:creationId xmlns:a16="http://schemas.microsoft.com/office/drawing/2014/main" id="{245B8043-B6AD-40D2-91D5-534B3DC18F57}"/>
                </a:ext>
              </a:extLst>
            </p:cNvPr>
            <p:cNvSpPr txBox="1"/>
            <p:nvPr/>
          </p:nvSpPr>
          <p:spPr>
            <a:xfrm>
              <a:off x="727071" y="0"/>
              <a:ext cx="4009848" cy="920339"/>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72000" tIns="80010" rIns="72000" bIns="80010" numCol="1" spcCol="1270" anchor="ctr" anchorCtr="0">
              <a:noAutofit/>
            </a:bodyPr>
            <a:lstStyle/>
            <a:p>
              <a:pPr marL="0" marR="0" lvl="0" indent="0" algn="ctr" defTabSz="933450" rtl="0" eaLnBrk="1" fontAlgn="auto" latinLnBrk="0" hangingPunct="1">
                <a:lnSpc>
                  <a:spcPct val="90000"/>
                </a:lnSpc>
                <a:spcBef>
                  <a:spcPct val="0"/>
                </a:spcBef>
                <a:spcAft>
                  <a:spcPct val="35000"/>
                </a:spcAft>
                <a:buClrTx/>
                <a:buSzTx/>
                <a:buFontTx/>
                <a:buNone/>
                <a:tabLst/>
                <a:defRPr/>
              </a:pPr>
              <a:r>
                <a:rPr kumimoji="0" lang="tr-TR" sz="2100" b="1" i="0" u="none" strike="noStrike" kern="1200" cap="none" spc="0" normalizeH="0" baseline="0" noProof="0" dirty="0">
                  <a:ln>
                    <a:noFill/>
                  </a:ln>
                  <a:solidFill>
                    <a:srgbClr val="A5A27D">
                      <a:lumMod val="75000"/>
                    </a:srgbClr>
                  </a:solidFill>
                  <a:effectLst/>
                  <a:uLnTx/>
                  <a:uFillTx/>
                  <a:latin typeface="Garamond" panose="02020404030301010803"/>
                  <a:ea typeface="+mn-ea"/>
                  <a:cs typeface="+mn-cs"/>
                </a:rPr>
                <a:t>1- </a:t>
              </a:r>
              <a:r>
                <a:rPr kumimoji="0" lang="tr-TR" sz="2100" b="1" i="0" u="none" strike="noStrike" kern="1200" cap="none" spc="0" normalizeH="0" baseline="0" noProof="0" dirty="0" err="1">
                  <a:ln>
                    <a:noFill/>
                  </a:ln>
                  <a:solidFill>
                    <a:srgbClr val="A5A27D">
                      <a:lumMod val="75000"/>
                    </a:srgbClr>
                  </a:solidFill>
                  <a:effectLst/>
                  <a:uLnTx/>
                  <a:uFillTx/>
                  <a:latin typeface="Garamond" panose="02020404030301010803"/>
                  <a:ea typeface="+mn-ea"/>
                  <a:cs typeface="+mn-cs"/>
                </a:rPr>
                <a:t>Blockchain</a:t>
              </a:r>
              <a:r>
                <a:rPr kumimoji="0" lang="tr-TR" sz="2100" b="1" i="0" u="none" strike="noStrike" kern="1200" cap="none" spc="0" normalizeH="0" baseline="0" noProof="0" dirty="0">
                  <a:ln>
                    <a:noFill/>
                  </a:ln>
                  <a:solidFill>
                    <a:srgbClr val="A5A27D">
                      <a:lumMod val="75000"/>
                    </a:srgbClr>
                  </a:solidFill>
                  <a:effectLst/>
                  <a:uLnTx/>
                  <a:uFillTx/>
                  <a:latin typeface="Garamond" panose="02020404030301010803"/>
                  <a:ea typeface="+mn-ea"/>
                  <a:cs typeface="+mn-cs"/>
                </a:rPr>
                <a:t> Nedir?</a:t>
              </a:r>
              <a:endParaRPr kumimoji="0" lang="en-US" sz="2100" b="1" i="0" u="none" strike="noStrike" kern="1200" cap="none" spc="0" normalizeH="0" baseline="0" noProof="0" dirty="0">
                <a:ln>
                  <a:noFill/>
                </a:ln>
                <a:solidFill>
                  <a:srgbClr val="A5A27D">
                    <a:lumMod val="75000"/>
                  </a:srgbClr>
                </a:solidFill>
                <a:effectLst/>
                <a:uLnTx/>
                <a:uFillTx/>
                <a:latin typeface="Garamond" panose="02020404030301010803"/>
                <a:ea typeface="+mn-ea"/>
                <a:cs typeface="+mn-cs"/>
              </a:endParaRPr>
            </a:p>
          </p:txBody>
        </p:sp>
      </p:grpSp>
      <p:grpSp>
        <p:nvGrpSpPr>
          <p:cNvPr id="36" name="Group 35">
            <a:extLst>
              <a:ext uri="{FF2B5EF4-FFF2-40B4-BE49-F238E27FC236}">
                <a16:creationId xmlns:a16="http://schemas.microsoft.com/office/drawing/2014/main" id="{264647DC-22DA-40DE-A0B1-B7EFF5312037}"/>
              </a:ext>
            </a:extLst>
          </p:cNvPr>
          <p:cNvGrpSpPr/>
          <p:nvPr/>
        </p:nvGrpSpPr>
        <p:grpSpPr>
          <a:xfrm>
            <a:off x="598068" y="3647323"/>
            <a:ext cx="3361284" cy="692253"/>
            <a:chOff x="727071" y="0"/>
            <a:chExt cx="4009848" cy="920339"/>
          </a:xfrm>
          <a:solidFill>
            <a:schemeClr val="bg1"/>
          </a:solidFill>
        </p:grpSpPr>
        <p:sp>
          <p:nvSpPr>
            <p:cNvPr id="37" name="Rectangle 36">
              <a:extLst>
                <a:ext uri="{FF2B5EF4-FFF2-40B4-BE49-F238E27FC236}">
                  <a16:creationId xmlns:a16="http://schemas.microsoft.com/office/drawing/2014/main" id="{EB3241B9-0290-4FB8-BB7C-C94B8CC58DD1}"/>
                </a:ext>
              </a:extLst>
            </p:cNvPr>
            <p:cNvSpPr/>
            <p:nvPr/>
          </p:nvSpPr>
          <p:spPr>
            <a:xfrm>
              <a:off x="727071" y="0"/>
              <a:ext cx="4009848" cy="920339"/>
            </a:xfrm>
            <a:prstGeom prst="rect">
              <a:avLst/>
            </a:prstGeom>
            <a:grpFill/>
            <a:ln>
              <a:solidFill>
                <a:schemeClr val="bg2">
                  <a:lumMod val="75000"/>
                </a:schemeClr>
              </a:solid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38" name="TextBox 37">
              <a:extLst>
                <a:ext uri="{FF2B5EF4-FFF2-40B4-BE49-F238E27FC236}">
                  <a16:creationId xmlns:a16="http://schemas.microsoft.com/office/drawing/2014/main" id="{43DBBCC2-0BB9-4E52-B75B-A2844CE55C2D}"/>
                </a:ext>
              </a:extLst>
            </p:cNvPr>
            <p:cNvSpPr txBox="1"/>
            <p:nvPr/>
          </p:nvSpPr>
          <p:spPr>
            <a:xfrm>
              <a:off x="727071" y="0"/>
              <a:ext cx="4009848" cy="920339"/>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72000" tIns="80010" rIns="72000" bIns="80010" numCol="1" spcCol="1270" anchor="ctr" anchorCtr="0">
              <a:noAutofit/>
            </a:bodyPr>
            <a:lstStyle/>
            <a:p>
              <a:pPr marL="0" marR="0" lvl="0" indent="0" algn="ctr" defTabSz="933450" rtl="0" eaLnBrk="1" fontAlgn="auto" latinLnBrk="0" hangingPunct="1">
                <a:lnSpc>
                  <a:spcPct val="90000"/>
                </a:lnSpc>
                <a:spcBef>
                  <a:spcPct val="0"/>
                </a:spcBef>
                <a:spcAft>
                  <a:spcPct val="35000"/>
                </a:spcAft>
                <a:buClrTx/>
                <a:buSzTx/>
                <a:buFontTx/>
                <a:buNone/>
                <a:tabLst/>
                <a:defRPr/>
              </a:pPr>
              <a:r>
                <a:rPr kumimoji="0" lang="tr-TR" sz="2100" b="1" i="0" u="none" strike="noStrike" kern="1200" cap="none" spc="0" normalizeH="0" baseline="0" noProof="0" dirty="0">
                  <a:ln>
                    <a:noFill/>
                  </a:ln>
                  <a:solidFill>
                    <a:srgbClr val="A5A27D">
                      <a:lumMod val="75000"/>
                    </a:srgbClr>
                  </a:solidFill>
                  <a:effectLst/>
                  <a:uLnTx/>
                  <a:uFillTx/>
                  <a:latin typeface="Garamond" panose="02020404030301010803"/>
                  <a:ea typeface="+mn-ea"/>
                  <a:cs typeface="+mn-cs"/>
                </a:rPr>
                <a:t>3- </a:t>
              </a:r>
              <a:r>
                <a:rPr kumimoji="0" lang="tr-TR" sz="2100" b="1" i="0" u="none" strike="noStrike" kern="1200" cap="none" spc="0" normalizeH="0" baseline="0" noProof="0" dirty="0" err="1">
                  <a:ln>
                    <a:noFill/>
                  </a:ln>
                  <a:solidFill>
                    <a:srgbClr val="A5A27D">
                      <a:lumMod val="75000"/>
                    </a:srgbClr>
                  </a:solidFill>
                  <a:effectLst/>
                  <a:uLnTx/>
                  <a:uFillTx/>
                  <a:latin typeface="Garamond" panose="02020404030301010803"/>
                  <a:ea typeface="+mn-ea"/>
                  <a:cs typeface="+mn-cs"/>
                </a:rPr>
                <a:t>Konsensus</a:t>
              </a:r>
              <a:r>
                <a:rPr kumimoji="0" lang="tr-TR" sz="2100" b="1" i="0" u="none" strike="noStrike" kern="1200" cap="none" spc="0" normalizeH="0" baseline="0" noProof="0" dirty="0">
                  <a:ln>
                    <a:noFill/>
                  </a:ln>
                  <a:solidFill>
                    <a:srgbClr val="A5A27D">
                      <a:lumMod val="75000"/>
                    </a:srgbClr>
                  </a:solidFill>
                  <a:effectLst/>
                  <a:uLnTx/>
                  <a:uFillTx/>
                  <a:latin typeface="Garamond" panose="02020404030301010803"/>
                  <a:ea typeface="+mn-ea"/>
                  <a:cs typeface="+mn-cs"/>
                </a:rPr>
                <a:t> algoritmaları</a:t>
              </a:r>
              <a:endParaRPr kumimoji="0" lang="en-US" sz="2100" b="1" i="0" u="none" strike="noStrike" kern="1200" cap="none" spc="0" normalizeH="0" baseline="0" noProof="0" dirty="0">
                <a:ln>
                  <a:noFill/>
                </a:ln>
                <a:solidFill>
                  <a:srgbClr val="A5A27D">
                    <a:lumMod val="75000"/>
                  </a:srgbClr>
                </a:solidFill>
                <a:effectLst/>
                <a:uLnTx/>
                <a:uFillTx/>
                <a:latin typeface="Garamond" panose="02020404030301010803"/>
                <a:ea typeface="+mn-ea"/>
                <a:cs typeface="+mn-cs"/>
              </a:endParaRPr>
            </a:p>
          </p:txBody>
        </p:sp>
      </p:grpSp>
      <p:grpSp>
        <p:nvGrpSpPr>
          <p:cNvPr id="39" name="Group 38">
            <a:extLst>
              <a:ext uri="{FF2B5EF4-FFF2-40B4-BE49-F238E27FC236}">
                <a16:creationId xmlns:a16="http://schemas.microsoft.com/office/drawing/2014/main" id="{007B977D-549A-4118-A288-7A5314136809}"/>
              </a:ext>
            </a:extLst>
          </p:cNvPr>
          <p:cNvGrpSpPr/>
          <p:nvPr/>
        </p:nvGrpSpPr>
        <p:grpSpPr>
          <a:xfrm>
            <a:off x="598068" y="4573527"/>
            <a:ext cx="3361284" cy="692253"/>
            <a:chOff x="727071" y="0"/>
            <a:chExt cx="4009848" cy="920339"/>
          </a:xfrm>
        </p:grpSpPr>
        <p:sp>
          <p:nvSpPr>
            <p:cNvPr id="40" name="Rectangle 39">
              <a:extLst>
                <a:ext uri="{FF2B5EF4-FFF2-40B4-BE49-F238E27FC236}">
                  <a16:creationId xmlns:a16="http://schemas.microsoft.com/office/drawing/2014/main" id="{41D964DA-B325-4DA6-8F22-A0057CCB69D2}"/>
                </a:ext>
              </a:extLst>
            </p:cNvPr>
            <p:cNvSpPr/>
            <p:nvPr/>
          </p:nvSpPr>
          <p:spPr>
            <a:xfrm>
              <a:off x="727071" y="0"/>
              <a:ext cx="4009848" cy="920339"/>
            </a:xfrm>
            <a:prstGeom prst="rect">
              <a:avLst/>
            </a:prstGeom>
            <a:solidFill>
              <a:schemeClr val="bg1"/>
            </a:solidFill>
            <a:ln>
              <a:solidFill>
                <a:schemeClr val="bg2">
                  <a:lumMod val="75000"/>
                </a:schemeClr>
              </a:solid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41" name="TextBox 40">
              <a:extLst>
                <a:ext uri="{FF2B5EF4-FFF2-40B4-BE49-F238E27FC236}">
                  <a16:creationId xmlns:a16="http://schemas.microsoft.com/office/drawing/2014/main" id="{E4F057F8-616D-433E-833E-9729AF4F9C27}"/>
                </a:ext>
              </a:extLst>
            </p:cNvPr>
            <p:cNvSpPr txBox="1"/>
            <p:nvPr/>
          </p:nvSpPr>
          <p:spPr>
            <a:xfrm>
              <a:off x="727071" y="0"/>
              <a:ext cx="4009848" cy="92033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2000" tIns="80010" rIns="72000" bIns="80010" numCol="1" spcCol="1270" anchor="ctr" anchorCtr="0">
              <a:noAutofit/>
            </a:bodyPr>
            <a:lstStyle/>
            <a:p>
              <a:pPr marL="0" marR="0" lvl="0" indent="0" algn="ctr" defTabSz="933450" rtl="0" eaLnBrk="1" fontAlgn="auto" latinLnBrk="0" hangingPunct="1">
                <a:lnSpc>
                  <a:spcPct val="90000"/>
                </a:lnSpc>
                <a:spcBef>
                  <a:spcPct val="0"/>
                </a:spcBef>
                <a:spcAft>
                  <a:spcPct val="35000"/>
                </a:spcAft>
                <a:buClrTx/>
                <a:buSzTx/>
                <a:buFontTx/>
                <a:buNone/>
                <a:tabLst/>
                <a:defRPr/>
              </a:pPr>
              <a:r>
                <a:rPr kumimoji="0" lang="tr-TR" sz="2100" b="1" i="0" u="none" strike="noStrike" kern="1200" cap="none" spc="0" normalizeH="0" baseline="0" noProof="0" dirty="0">
                  <a:ln>
                    <a:noFill/>
                  </a:ln>
                  <a:solidFill>
                    <a:srgbClr val="A5A27D">
                      <a:lumMod val="75000"/>
                    </a:srgbClr>
                  </a:solidFill>
                  <a:effectLst/>
                  <a:uLnTx/>
                  <a:uFillTx/>
                  <a:latin typeface="Garamond" panose="02020404030301010803"/>
                  <a:ea typeface="+mn-ea"/>
                  <a:cs typeface="+mn-cs"/>
                </a:rPr>
                <a:t>4- </a:t>
              </a:r>
              <a:r>
                <a:rPr kumimoji="0" lang="tr-TR" sz="2100" b="1" i="0" u="none" strike="noStrike" kern="1200" cap="none" spc="0" normalizeH="0" baseline="0" noProof="0" dirty="0" err="1">
                  <a:ln>
                    <a:noFill/>
                  </a:ln>
                  <a:solidFill>
                    <a:srgbClr val="A5A27D">
                      <a:lumMod val="75000"/>
                    </a:srgbClr>
                  </a:solidFill>
                  <a:effectLst/>
                  <a:uLnTx/>
                  <a:uFillTx/>
                  <a:latin typeface="Garamond" panose="02020404030301010803"/>
                  <a:ea typeface="+mn-ea"/>
                  <a:cs typeface="+mn-cs"/>
                </a:rPr>
                <a:t>Blockchain</a:t>
              </a:r>
              <a:r>
                <a:rPr kumimoji="0" lang="tr-TR" sz="2100" b="1" i="0" u="none" strike="noStrike" kern="1200" cap="none" spc="0" normalizeH="0" baseline="0" noProof="0" dirty="0">
                  <a:ln>
                    <a:noFill/>
                  </a:ln>
                  <a:solidFill>
                    <a:srgbClr val="A5A27D">
                      <a:lumMod val="75000"/>
                    </a:srgbClr>
                  </a:solidFill>
                  <a:effectLst/>
                  <a:uLnTx/>
                  <a:uFillTx/>
                  <a:latin typeface="Garamond" panose="02020404030301010803"/>
                  <a:ea typeface="+mn-ea"/>
                  <a:cs typeface="+mn-cs"/>
                </a:rPr>
                <a:t> Platformları 1</a:t>
              </a:r>
              <a:endParaRPr kumimoji="0" lang="en-US" sz="2100" b="1" i="0" u="none" strike="noStrike" kern="1200" cap="none" spc="0" normalizeH="0" baseline="0" noProof="0" dirty="0">
                <a:ln>
                  <a:noFill/>
                </a:ln>
                <a:solidFill>
                  <a:srgbClr val="A5A27D">
                    <a:lumMod val="75000"/>
                  </a:srgbClr>
                </a:solidFill>
                <a:effectLst/>
                <a:uLnTx/>
                <a:uFillTx/>
                <a:latin typeface="Garamond" panose="02020404030301010803"/>
                <a:ea typeface="+mn-ea"/>
                <a:cs typeface="+mn-cs"/>
              </a:endParaRPr>
            </a:p>
          </p:txBody>
        </p:sp>
      </p:grpSp>
      <p:grpSp>
        <p:nvGrpSpPr>
          <p:cNvPr id="42" name="Group 41">
            <a:extLst>
              <a:ext uri="{FF2B5EF4-FFF2-40B4-BE49-F238E27FC236}">
                <a16:creationId xmlns:a16="http://schemas.microsoft.com/office/drawing/2014/main" id="{1A25B7CA-1D43-4865-A94B-7AB4C9AC23BC}"/>
              </a:ext>
            </a:extLst>
          </p:cNvPr>
          <p:cNvGrpSpPr/>
          <p:nvPr/>
        </p:nvGrpSpPr>
        <p:grpSpPr>
          <a:xfrm>
            <a:off x="598068" y="5507840"/>
            <a:ext cx="3361284" cy="692253"/>
            <a:chOff x="727071" y="0"/>
            <a:chExt cx="4009848" cy="920339"/>
          </a:xfrm>
        </p:grpSpPr>
        <p:sp>
          <p:nvSpPr>
            <p:cNvPr id="43" name="Rectangle 42">
              <a:extLst>
                <a:ext uri="{FF2B5EF4-FFF2-40B4-BE49-F238E27FC236}">
                  <a16:creationId xmlns:a16="http://schemas.microsoft.com/office/drawing/2014/main" id="{22E867F6-90B1-460E-A27C-89FB710FB454}"/>
                </a:ext>
              </a:extLst>
            </p:cNvPr>
            <p:cNvSpPr/>
            <p:nvPr/>
          </p:nvSpPr>
          <p:spPr>
            <a:xfrm>
              <a:off x="727071" y="0"/>
              <a:ext cx="4009848" cy="920339"/>
            </a:xfrm>
            <a:prstGeom prst="rect">
              <a:avLst/>
            </a:prstGeom>
            <a:solidFill>
              <a:schemeClr val="bg1"/>
            </a:solidFill>
            <a:ln>
              <a:solidFill>
                <a:schemeClr val="bg2">
                  <a:lumMod val="75000"/>
                </a:schemeClr>
              </a:solid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44" name="TextBox 43">
              <a:extLst>
                <a:ext uri="{FF2B5EF4-FFF2-40B4-BE49-F238E27FC236}">
                  <a16:creationId xmlns:a16="http://schemas.microsoft.com/office/drawing/2014/main" id="{86D39AB6-756F-417C-8E65-2E39214A391B}"/>
                </a:ext>
              </a:extLst>
            </p:cNvPr>
            <p:cNvSpPr txBox="1"/>
            <p:nvPr/>
          </p:nvSpPr>
          <p:spPr>
            <a:xfrm>
              <a:off x="727071" y="0"/>
              <a:ext cx="4009848" cy="920339"/>
            </a:xfrm>
            <a:prstGeom prst="rect">
              <a:avLst/>
            </a:prstGeom>
            <a:noFill/>
          </p:spPr>
          <p:style>
            <a:lnRef idx="0">
              <a:scrgbClr r="0" g="0" b="0"/>
            </a:lnRef>
            <a:fillRef idx="0">
              <a:scrgbClr r="0" g="0" b="0"/>
            </a:fillRef>
            <a:effectRef idx="0">
              <a:scrgbClr r="0" g="0" b="0"/>
            </a:effectRef>
            <a:fontRef idx="minor">
              <a:schemeClr val="lt1"/>
            </a:fontRef>
          </p:style>
          <p:txBody>
            <a:bodyPr spcFirstLastPara="0" vert="horz" wrap="square" lIns="72000" tIns="80010" rIns="72000" bIns="80010" numCol="1" spcCol="1270" anchor="ctr" anchorCtr="0">
              <a:noAutofit/>
            </a:bodyPr>
            <a:lstStyle/>
            <a:p>
              <a:pPr marL="0" marR="0" lvl="0" indent="0" algn="ctr" defTabSz="933450" rtl="0" eaLnBrk="1" fontAlgn="auto" latinLnBrk="0" hangingPunct="1">
                <a:lnSpc>
                  <a:spcPct val="90000"/>
                </a:lnSpc>
                <a:spcBef>
                  <a:spcPct val="0"/>
                </a:spcBef>
                <a:spcAft>
                  <a:spcPct val="35000"/>
                </a:spcAft>
                <a:buClrTx/>
                <a:buSzTx/>
                <a:buFontTx/>
                <a:buNone/>
                <a:tabLst/>
                <a:defRPr/>
              </a:pPr>
              <a:r>
                <a:rPr kumimoji="0" lang="tr-TR" sz="2100" b="1" i="0" u="none" strike="noStrike" kern="1200" cap="none" spc="0" normalizeH="0" baseline="0" noProof="0" dirty="0">
                  <a:ln>
                    <a:noFill/>
                  </a:ln>
                  <a:solidFill>
                    <a:srgbClr val="A5A27D">
                      <a:lumMod val="75000"/>
                    </a:srgbClr>
                  </a:solidFill>
                  <a:effectLst/>
                  <a:uLnTx/>
                  <a:uFillTx/>
                  <a:latin typeface="Garamond" panose="02020404030301010803"/>
                  <a:ea typeface="+mn-ea"/>
                  <a:cs typeface="+mn-cs"/>
                </a:rPr>
                <a:t>5-Blockchain Platformları 2 </a:t>
              </a:r>
              <a:endParaRPr kumimoji="0" lang="en-US" sz="2100" b="1" i="0" u="none" strike="noStrike" kern="1200" cap="none" spc="0" normalizeH="0" baseline="0" noProof="0" dirty="0">
                <a:ln>
                  <a:noFill/>
                </a:ln>
                <a:solidFill>
                  <a:srgbClr val="A5A27D">
                    <a:lumMod val="75000"/>
                  </a:srgbClr>
                </a:solidFill>
                <a:effectLst/>
                <a:uLnTx/>
                <a:uFillTx/>
                <a:latin typeface="Garamond" panose="02020404030301010803"/>
                <a:ea typeface="+mn-ea"/>
                <a:cs typeface="+mn-cs"/>
              </a:endParaRPr>
            </a:p>
          </p:txBody>
        </p:sp>
      </p:grpSp>
      <p:grpSp>
        <p:nvGrpSpPr>
          <p:cNvPr id="45" name="Group 44">
            <a:extLst>
              <a:ext uri="{FF2B5EF4-FFF2-40B4-BE49-F238E27FC236}">
                <a16:creationId xmlns:a16="http://schemas.microsoft.com/office/drawing/2014/main" id="{25BB4CB2-AC44-4A49-8BAA-66CD053C059B}"/>
              </a:ext>
            </a:extLst>
          </p:cNvPr>
          <p:cNvGrpSpPr/>
          <p:nvPr/>
        </p:nvGrpSpPr>
        <p:grpSpPr>
          <a:xfrm>
            <a:off x="4415358" y="1794915"/>
            <a:ext cx="3361284" cy="692253"/>
            <a:chOff x="727071" y="0"/>
            <a:chExt cx="4009848" cy="920339"/>
          </a:xfrm>
          <a:solidFill>
            <a:schemeClr val="accent1">
              <a:lumMod val="60000"/>
              <a:lumOff val="40000"/>
            </a:schemeClr>
          </a:solidFill>
        </p:grpSpPr>
        <p:sp>
          <p:nvSpPr>
            <p:cNvPr id="46" name="Rectangle 45">
              <a:extLst>
                <a:ext uri="{FF2B5EF4-FFF2-40B4-BE49-F238E27FC236}">
                  <a16:creationId xmlns:a16="http://schemas.microsoft.com/office/drawing/2014/main" id="{FFD5D8A7-4B85-4FB5-8A7D-D3069A3EAA3C}"/>
                </a:ext>
              </a:extLst>
            </p:cNvPr>
            <p:cNvSpPr/>
            <p:nvPr/>
          </p:nvSpPr>
          <p:spPr>
            <a:xfrm>
              <a:off x="727071" y="0"/>
              <a:ext cx="4009848" cy="920339"/>
            </a:xfrm>
            <a:prstGeom prst="rect">
              <a:avLst/>
            </a:prstGeom>
            <a:grpFill/>
            <a:ln>
              <a:solidFill>
                <a:schemeClr val="bg2">
                  <a:lumMod val="75000"/>
                </a:schemeClr>
              </a:solid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47" name="TextBox 46">
              <a:extLst>
                <a:ext uri="{FF2B5EF4-FFF2-40B4-BE49-F238E27FC236}">
                  <a16:creationId xmlns:a16="http://schemas.microsoft.com/office/drawing/2014/main" id="{76524646-1681-4A91-AA36-7591AEC96466}"/>
                </a:ext>
              </a:extLst>
            </p:cNvPr>
            <p:cNvSpPr txBox="1"/>
            <p:nvPr/>
          </p:nvSpPr>
          <p:spPr>
            <a:xfrm>
              <a:off x="727071" y="0"/>
              <a:ext cx="4009848" cy="920339"/>
            </a:xfrm>
            <a:prstGeom prst="rect">
              <a:avLst/>
            </a:prstGeom>
            <a:solidFill>
              <a:schemeClr val="bg1"/>
            </a:solidFill>
          </p:spPr>
          <p:style>
            <a:lnRef idx="0">
              <a:scrgbClr r="0" g="0" b="0"/>
            </a:lnRef>
            <a:fillRef idx="0">
              <a:scrgbClr r="0" g="0" b="0"/>
            </a:fillRef>
            <a:effectRef idx="0">
              <a:scrgbClr r="0" g="0" b="0"/>
            </a:effectRef>
            <a:fontRef idx="minor">
              <a:schemeClr val="lt1"/>
            </a:fontRef>
          </p:style>
          <p:txBody>
            <a:bodyPr spcFirstLastPara="0" vert="horz" wrap="square" lIns="72000" tIns="80010" rIns="72000" bIns="80010" numCol="1" spcCol="1270" anchor="ctr" anchorCtr="0">
              <a:noAutofit/>
            </a:bodyPr>
            <a:lstStyle/>
            <a:p>
              <a:pPr marL="0" marR="0" lvl="0" indent="0" algn="ctr" defTabSz="933450" rtl="0" eaLnBrk="1" fontAlgn="auto" latinLnBrk="0" hangingPunct="1">
                <a:lnSpc>
                  <a:spcPct val="90000"/>
                </a:lnSpc>
                <a:spcBef>
                  <a:spcPct val="0"/>
                </a:spcBef>
                <a:spcAft>
                  <a:spcPct val="35000"/>
                </a:spcAft>
                <a:buClrTx/>
                <a:buSzTx/>
                <a:buFontTx/>
                <a:buNone/>
                <a:tabLst/>
                <a:defRPr/>
              </a:pPr>
              <a:r>
                <a:rPr kumimoji="0" lang="tr-TR" sz="2100" b="1" i="0" u="none" strike="noStrike" kern="1200" cap="none" spc="0" normalizeH="0" baseline="0" noProof="0" dirty="0">
                  <a:ln>
                    <a:noFill/>
                  </a:ln>
                  <a:solidFill>
                    <a:srgbClr val="A5A27D">
                      <a:lumMod val="75000"/>
                    </a:srgbClr>
                  </a:solidFill>
                  <a:effectLst/>
                  <a:uLnTx/>
                  <a:uFillTx/>
                  <a:latin typeface="Garamond" panose="02020404030301010803"/>
                  <a:ea typeface="+mn-ea"/>
                  <a:cs typeface="+mn-cs"/>
                </a:rPr>
                <a:t>6- </a:t>
              </a:r>
              <a:r>
                <a:rPr kumimoji="0" lang="tr-TR" sz="2100" b="1" i="0" u="none" strike="noStrike" kern="1200" cap="none" spc="0" normalizeH="0" baseline="0" noProof="0" dirty="0" err="1">
                  <a:ln>
                    <a:noFill/>
                  </a:ln>
                  <a:solidFill>
                    <a:srgbClr val="A5A27D">
                      <a:lumMod val="75000"/>
                    </a:srgbClr>
                  </a:solidFill>
                  <a:effectLst/>
                  <a:uLnTx/>
                  <a:uFillTx/>
                  <a:latin typeface="Garamond" panose="02020404030301010803"/>
                  <a:ea typeface="+mn-ea"/>
                  <a:cs typeface="+mn-cs"/>
                </a:rPr>
                <a:t>Kriptopara</a:t>
              </a:r>
              <a:endParaRPr kumimoji="0" lang="en-US" sz="2100" b="1" i="0" u="none" strike="noStrike" kern="1200" cap="none" spc="0" normalizeH="0" baseline="0" noProof="0" dirty="0">
                <a:ln>
                  <a:noFill/>
                </a:ln>
                <a:solidFill>
                  <a:srgbClr val="A5A27D">
                    <a:lumMod val="75000"/>
                  </a:srgbClr>
                </a:solidFill>
                <a:effectLst/>
                <a:uLnTx/>
                <a:uFillTx/>
                <a:latin typeface="Garamond" panose="02020404030301010803"/>
                <a:ea typeface="+mn-ea"/>
                <a:cs typeface="+mn-cs"/>
              </a:endParaRPr>
            </a:p>
          </p:txBody>
        </p:sp>
      </p:grpSp>
      <p:grpSp>
        <p:nvGrpSpPr>
          <p:cNvPr id="48" name="Group 47">
            <a:extLst>
              <a:ext uri="{FF2B5EF4-FFF2-40B4-BE49-F238E27FC236}">
                <a16:creationId xmlns:a16="http://schemas.microsoft.com/office/drawing/2014/main" id="{7FE4152D-2E05-4477-AC9B-F576DB0863E4}"/>
              </a:ext>
            </a:extLst>
          </p:cNvPr>
          <p:cNvGrpSpPr/>
          <p:nvPr/>
        </p:nvGrpSpPr>
        <p:grpSpPr>
          <a:xfrm>
            <a:off x="4415358" y="2721119"/>
            <a:ext cx="3361284" cy="692253"/>
            <a:chOff x="727071" y="0"/>
            <a:chExt cx="4009848" cy="920339"/>
          </a:xfrm>
        </p:grpSpPr>
        <p:sp>
          <p:nvSpPr>
            <p:cNvPr id="49" name="Rectangle 48">
              <a:extLst>
                <a:ext uri="{FF2B5EF4-FFF2-40B4-BE49-F238E27FC236}">
                  <a16:creationId xmlns:a16="http://schemas.microsoft.com/office/drawing/2014/main" id="{9C16F275-4DEC-4EBF-8C8E-E97A56CDC7EC}"/>
                </a:ext>
              </a:extLst>
            </p:cNvPr>
            <p:cNvSpPr/>
            <p:nvPr/>
          </p:nvSpPr>
          <p:spPr>
            <a:xfrm>
              <a:off x="727071" y="0"/>
              <a:ext cx="4009848" cy="920339"/>
            </a:xfrm>
            <a:prstGeom prst="rect">
              <a:avLst/>
            </a:prstGeom>
            <a:solidFill>
              <a:schemeClr val="bg1"/>
            </a:solidFill>
            <a:ln>
              <a:solidFill>
                <a:schemeClr val="bg2">
                  <a:lumMod val="75000"/>
                </a:schemeClr>
              </a:solid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50" name="TextBox 49">
              <a:extLst>
                <a:ext uri="{FF2B5EF4-FFF2-40B4-BE49-F238E27FC236}">
                  <a16:creationId xmlns:a16="http://schemas.microsoft.com/office/drawing/2014/main" id="{18053002-99CE-43CD-AD54-747E98F6E675}"/>
                </a:ext>
              </a:extLst>
            </p:cNvPr>
            <p:cNvSpPr txBox="1"/>
            <p:nvPr/>
          </p:nvSpPr>
          <p:spPr>
            <a:xfrm>
              <a:off x="727071" y="0"/>
              <a:ext cx="4009848" cy="920339"/>
            </a:xfrm>
            <a:prstGeom prst="rect">
              <a:avLst/>
            </a:prstGeom>
            <a:solidFill>
              <a:schemeClr val="bg1"/>
            </a:solidFill>
          </p:spPr>
          <p:style>
            <a:lnRef idx="0">
              <a:scrgbClr r="0" g="0" b="0"/>
            </a:lnRef>
            <a:fillRef idx="0">
              <a:scrgbClr r="0" g="0" b="0"/>
            </a:fillRef>
            <a:effectRef idx="0">
              <a:scrgbClr r="0" g="0" b="0"/>
            </a:effectRef>
            <a:fontRef idx="minor">
              <a:schemeClr val="lt1"/>
            </a:fontRef>
          </p:style>
          <p:txBody>
            <a:bodyPr spcFirstLastPara="0" vert="horz" wrap="square" lIns="72000" tIns="80010" rIns="72000" bIns="80010" numCol="1" spcCol="1270" anchor="ctr" anchorCtr="0">
              <a:noAutofit/>
            </a:bodyPr>
            <a:lstStyle/>
            <a:p>
              <a:pPr marL="0" marR="0" lvl="0" indent="0" algn="ctr" defTabSz="933450" rtl="0" eaLnBrk="1" fontAlgn="auto" latinLnBrk="0" hangingPunct="1">
                <a:lnSpc>
                  <a:spcPct val="90000"/>
                </a:lnSpc>
                <a:spcBef>
                  <a:spcPct val="0"/>
                </a:spcBef>
                <a:spcAft>
                  <a:spcPct val="35000"/>
                </a:spcAft>
                <a:buClrTx/>
                <a:buSzTx/>
                <a:buFontTx/>
                <a:buNone/>
                <a:tabLst/>
                <a:defRPr/>
              </a:pPr>
              <a:r>
                <a:rPr kumimoji="0" lang="tr-TR" sz="2100" b="1" i="0" u="none" strike="noStrike" kern="1200" cap="none" spc="0" normalizeH="0" baseline="0" noProof="0" dirty="0">
                  <a:ln>
                    <a:noFill/>
                  </a:ln>
                  <a:solidFill>
                    <a:srgbClr val="A5A27D">
                      <a:lumMod val="75000"/>
                    </a:srgbClr>
                  </a:solidFill>
                  <a:effectLst/>
                  <a:uLnTx/>
                  <a:uFillTx/>
                  <a:latin typeface="Garamond" panose="02020404030301010803"/>
                  <a:ea typeface="+mn-ea"/>
                  <a:cs typeface="+mn-cs"/>
                </a:rPr>
                <a:t>7- Akıllı Sözleşmeler</a:t>
              </a:r>
              <a:endParaRPr kumimoji="0" lang="en-US" sz="2100" b="1" i="0" u="none" strike="noStrike" kern="1200" cap="none" spc="0" normalizeH="0" baseline="0" noProof="0" dirty="0">
                <a:ln>
                  <a:noFill/>
                </a:ln>
                <a:solidFill>
                  <a:srgbClr val="A5A27D">
                    <a:lumMod val="75000"/>
                  </a:srgbClr>
                </a:solidFill>
                <a:effectLst/>
                <a:uLnTx/>
                <a:uFillTx/>
                <a:latin typeface="Garamond" panose="02020404030301010803"/>
                <a:ea typeface="+mn-ea"/>
                <a:cs typeface="+mn-cs"/>
              </a:endParaRPr>
            </a:p>
          </p:txBody>
        </p:sp>
      </p:grpSp>
      <p:grpSp>
        <p:nvGrpSpPr>
          <p:cNvPr id="51" name="Group 50">
            <a:extLst>
              <a:ext uri="{FF2B5EF4-FFF2-40B4-BE49-F238E27FC236}">
                <a16:creationId xmlns:a16="http://schemas.microsoft.com/office/drawing/2014/main" id="{09D295F6-3CEC-4559-9310-AE74B5A545A6}"/>
              </a:ext>
            </a:extLst>
          </p:cNvPr>
          <p:cNvGrpSpPr/>
          <p:nvPr/>
        </p:nvGrpSpPr>
        <p:grpSpPr>
          <a:xfrm>
            <a:off x="4415358" y="3647323"/>
            <a:ext cx="3361284" cy="692253"/>
            <a:chOff x="727071" y="0"/>
            <a:chExt cx="4009848" cy="920339"/>
          </a:xfrm>
        </p:grpSpPr>
        <p:sp>
          <p:nvSpPr>
            <p:cNvPr id="52" name="Rectangle 51">
              <a:extLst>
                <a:ext uri="{FF2B5EF4-FFF2-40B4-BE49-F238E27FC236}">
                  <a16:creationId xmlns:a16="http://schemas.microsoft.com/office/drawing/2014/main" id="{29089E3A-048D-47BA-A9DA-A1F30EEC507E}"/>
                </a:ext>
              </a:extLst>
            </p:cNvPr>
            <p:cNvSpPr/>
            <p:nvPr/>
          </p:nvSpPr>
          <p:spPr>
            <a:xfrm>
              <a:off x="727071" y="0"/>
              <a:ext cx="4009848" cy="920339"/>
            </a:xfrm>
            <a:prstGeom prst="rect">
              <a:avLst/>
            </a:prstGeom>
            <a:solidFill>
              <a:schemeClr val="bg1"/>
            </a:solidFill>
            <a:ln>
              <a:solidFill>
                <a:schemeClr val="bg2">
                  <a:lumMod val="75000"/>
                </a:schemeClr>
              </a:solid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53" name="TextBox 52">
              <a:extLst>
                <a:ext uri="{FF2B5EF4-FFF2-40B4-BE49-F238E27FC236}">
                  <a16:creationId xmlns:a16="http://schemas.microsoft.com/office/drawing/2014/main" id="{F2B4A02F-F065-4810-91D2-7C157DF3E57D}"/>
                </a:ext>
              </a:extLst>
            </p:cNvPr>
            <p:cNvSpPr txBox="1"/>
            <p:nvPr/>
          </p:nvSpPr>
          <p:spPr>
            <a:xfrm>
              <a:off x="727071" y="0"/>
              <a:ext cx="4009848" cy="920339"/>
            </a:xfrm>
            <a:prstGeom prst="rect">
              <a:avLst/>
            </a:prstGeom>
            <a:noFill/>
          </p:spPr>
          <p:style>
            <a:lnRef idx="0">
              <a:scrgbClr r="0" g="0" b="0"/>
            </a:lnRef>
            <a:fillRef idx="0">
              <a:scrgbClr r="0" g="0" b="0"/>
            </a:fillRef>
            <a:effectRef idx="0">
              <a:scrgbClr r="0" g="0" b="0"/>
            </a:effectRef>
            <a:fontRef idx="minor">
              <a:schemeClr val="lt1"/>
            </a:fontRef>
          </p:style>
          <p:txBody>
            <a:bodyPr spcFirstLastPara="0" vert="horz" wrap="square" lIns="72000" tIns="80010" rIns="72000" bIns="80010" numCol="1" spcCol="1270" anchor="ctr" anchorCtr="0">
              <a:noAutofit/>
            </a:bodyPr>
            <a:lstStyle/>
            <a:p>
              <a:pPr marL="0" marR="0" lvl="0" indent="0" algn="ctr" defTabSz="933450" rtl="0" eaLnBrk="1" fontAlgn="auto" latinLnBrk="0" hangingPunct="1">
                <a:lnSpc>
                  <a:spcPct val="90000"/>
                </a:lnSpc>
                <a:spcBef>
                  <a:spcPct val="0"/>
                </a:spcBef>
                <a:spcAft>
                  <a:spcPct val="35000"/>
                </a:spcAft>
                <a:buClrTx/>
                <a:buSzTx/>
                <a:buFontTx/>
                <a:buNone/>
                <a:tabLst/>
                <a:defRPr/>
              </a:pPr>
              <a:r>
                <a:rPr kumimoji="0" lang="tr-TR" sz="2100" b="1" i="0" u="none" strike="noStrike" kern="1200" cap="none" spc="0" normalizeH="0" baseline="0" noProof="0" dirty="0">
                  <a:ln>
                    <a:noFill/>
                  </a:ln>
                  <a:solidFill>
                    <a:srgbClr val="A5A27D">
                      <a:lumMod val="75000"/>
                    </a:srgbClr>
                  </a:solidFill>
                  <a:effectLst/>
                  <a:uLnTx/>
                  <a:uFillTx/>
                  <a:latin typeface="Garamond" panose="02020404030301010803"/>
                  <a:ea typeface="+mn-ea"/>
                  <a:cs typeface="+mn-cs"/>
                </a:rPr>
                <a:t>8- </a:t>
              </a:r>
              <a:r>
                <a:rPr kumimoji="0" lang="tr-TR" sz="2100" b="1" i="0" u="none" strike="noStrike" kern="1200" cap="none" spc="0" normalizeH="0" baseline="0" noProof="0" dirty="0" err="1">
                  <a:ln>
                    <a:noFill/>
                  </a:ln>
                  <a:solidFill>
                    <a:srgbClr val="A5A27D">
                      <a:lumMod val="75000"/>
                    </a:srgbClr>
                  </a:solidFill>
                  <a:effectLst/>
                  <a:uLnTx/>
                  <a:uFillTx/>
                  <a:latin typeface="Garamond" panose="02020404030301010803"/>
                  <a:ea typeface="+mn-ea"/>
                  <a:cs typeface="+mn-cs"/>
                </a:rPr>
                <a:t>Dapp</a:t>
              </a:r>
              <a:r>
                <a:rPr kumimoji="0" lang="tr-TR" sz="2100" b="1" i="0" u="none" strike="noStrike" kern="1200" cap="none" spc="0" normalizeH="0" baseline="0" noProof="0" dirty="0">
                  <a:ln>
                    <a:noFill/>
                  </a:ln>
                  <a:solidFill>
                    <a:srgbClr val="A5A27D">
                      <a:lumMod val="75000"/>
                    </a:srgbClr>
                  </a:solidFill>
                  <a:effectLst/>
                  <a:uLnTx/>
                  <a:uFillTx/>
                  <a:latin typeface="Garamond" panose="02020404030301010803"/>
                  <a:ea typeface="+mn-ea"/>
                  <a:cs typeface="+mn-cs"/>
                </a:rPr>
                <a:t>/DAO/</a:t>
              </a:r>
              <a:r>
                <a:rPr kumimoji="0" lang="tr-TR" sz="2100" b="1" i="0" u="none" strike="noStrike" kern="1200" cap="none" spc="0" normalizeH="0" baseline="0" noProof="0" dirty="0" err="1">
                  <a:ln>
                    <a:noFill/>
                  </a:ln>
                  <a:solidFill>
                    <a:srgbClr val="A5A27D">
                      <a:lumMod val="75000"/>
                    </a:srgbClr>
                  </a:solidFill>
                  <a:effectLst/>
                  <a:uLnTx/>
                  <a:uFillTx/>
                  <a:latin typeface="Garamond" panose="02020404030301010803"/>
                  <a:ea typeface="+mn-ea"/>
                  <a:cs typeface="+mn-cs"/>
                </a:rPr>
                <a:t>DeFi</a:t>
              </a:r>
              <a:endParaRPr kumimoji="0" lang="en-US" sz="2100" b="1" i="0" u="none" strike="noStrike" kern="1200" cap="none" spc="0" normalizeH="0" baseline="0" noProof="0" dirty="0">
                <a:ln>
                  <a:noFill/>
                </a:ln>
                <a:solidFill>
                  <a:srgbClr val="A5A27D">
                    <a:lumMod val="75000"/>
                  </a:srgbClr>
                </a:solidFill>
                <a:effectLst/>
                <a:uLnTx/>
                <a:uFillTx/>
                <a:latin typeface="Garamond" panose="02020404030301010803"/>
                <a:ea typeface="+mn-ea"/>
                <a:cs typeface="+mn-cs"/>
              </a:endParaRPr>
            </a:p>
          </p:txBody>
        </p:sp>
      </p:grpSp>
      <p:grpSp>
        <p:nvGrpSpPr>
          <p:cNvPr id="54" name="Group 53">
            <a:extLst>
              <a:ext uri="{FF2B5EF4-FFF2-40B4-BE49-F238E27FC236}">
                <a16:creationId xmlns:a16="http://schemas.microsoft.com/office/drawing/2014/main" id="{31A047EC-122C-4AB1-9CF9-D497623A5A65}"/>
              </a:ext>
            </a:extLst>
          </p:cNvPr>
          <p:cNvGrpSpPr/>
          <p:nvPr/>
        </p:nvGrpSpPr>
        <p:grpSpPr>
          <a:xfrm>
            <a:off x="4415358" y="4573527"/>
            <a:ext cx="3361284" cy="692253"/>
            <a:chOff x="727071" y="0"/>
            <a:chExt cx="4009848" cy="920339"/>
          </a:xfrm>
        </p:grpSpPr>
        <p:sp>
          <p:nvSpPr>
            <p:cNvPr id="55" name="Rectangle 54">
              <a:extLst>
                <a:ext uri="{FF2B5EF4-FFF2-40B4-BE49-F238E27FC236}">
                  <a16:creationId xmlns:a16="http://schemas.microsoft.com/office/drawing/2014/main" id="{F4A1397D-904F-47E9-9A7E-7D5503F5E766}"/>
                </a:ext>
              </a:extLst>
            </p:cNvPr>
            <p:cNvSpPr/>
            <p:nvPr/>
          </p:nvSpPr>
          <p:spPr>
            <a:xfrm>
              <a:off x="727071" y="0"/>
              <a:ext cx="4009848" cy="920339"/>
            </a:xfrm>
            <a:prstGeom prst="rect">
              <a:avLst/>
            </a:prstGeom>
            <a:solidFill>
              <a:schemeClr val="bg1"/>
            </a:solidFill>
            <a:ln>
              <a:solidFill>
                <a:schemeClr val="bg2">
                  <a:lumMod val="75000"/>
                </a:schemeClr>
              </a:solid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56" name="TextBox 55">
              <a:extLst>
                <a:ext uri="{FF2B5EF4-FFF2-40B4-BE49-F238E27FC236}">
                  <a16:creationId xmlns:a16="http://schemas.microsoft.com/office/drawing/2014/main" id="{BCCF7EF6-C49B-419F-9EE8-C533F8A3803E}"/>
                </a:ext>
              </a:extLst>
            </p:cNvPr>
            <p:cNvSpPr txBox="1"/>
            <p:nvPr/>
          </p:nvSpPr>
          <p:spPr>
            <a:xfrm>
              <a:off x="727071" y="0"/>
              <a:ext cx="4009848" cy="920339"/>
            </a:xfrm>
            <a:prstGeom prst="rect">
              <a:avLst/>
            </a:prstGeom>
            <a:noFill/>
          </p:spPr>
          <p:style>
            <a:lnRef idx="0">
              <a:scrgbClr r="0" g="0" b="0"/>
            </a:lnRef>
            <a:fillRef idx="0">
              <a:scrgbClr r="0" g="0" b="0"/>
            </a:fillRef>
            <a:effectRef idx="0">
              <a:scrgbClr r="0" g="0" b="0"/>
            </a:effectRef>
            <a:fontRef idx="minor">
              <a:schemeClr val="lt1"/>
            </a:fontRef>
          </p:style>
          <p:txBody>
            <a:bodyPr spcFirstLastPara="0" vert="horz" wrap="square" lIns="72000" tIns="80010" rIns="72000" bIns="80010" numCol="1" spcCol="1270" anchor="ctr" anchorCtr="0">
              <a:noAutofit/>
            </a:bodyPr>
            <a:lstStyle/>
            <a:p>
              <a:pPr marL="0" marR="0" lvl="0" indent="0" algn="ctr" defTabSz="933450" rtl="0" eaLnBrk="1" fontAlgn="auto" latinLnBrk="0" hangingPunct="1">
                <a:lnSpc>
                  <a:spcPct val="90000"/>
                </a:lnSpc>
                <a:spcBef>
                  <a:spcPct val="0"/>
                </a:spcBef>
                <a:spcAft>
                  <a:spcPct val="35000"/>
                </a:spcAft>
                <a:buClrTx/>
                <a:buSzTx/>
                <a:buFontTx/>
                <a:buNone/>
                <a:tabLst/>
                <a:defRPr/>
              </a:pPr>
              <a:r>
                <a:rPr kumimoji="0" lang="tr-TR" sz="2100" b="1" i="0" u="none" strike="noStrike" kern="1200" cap="none" spc="0" normalizeH="0" baseline="0" noProof="0" dirty="0">
                  <a:ln>
                    <a:noFill/>
                  </a:ln>
                  <a:solidFill>
                    <a:srgbClr val="A5A27D">
                      <a:lumMod val="75000"/>
                    </a:srgbClr>
                  </a:solidFill>
                  <a:effectLst/>
                  <a:uLnTx/>
                  <a:uFillTx/>
                  <a:latin typeface="Garamond" panose="02020404030301010803"/>
                  <a:ea typeface="+mn-ea"/>
                  <a:cs typeface="+mn-cs"/>
                </a:rPr>
                <a:t>9- </a:t>
              </a:r>
              <a:r>
                <a:rPr kumimoji="0" lang="tr-TR" sz="2100" b="1" i="0" u="none" strike="noStrike" kern="1200" cap="none" spc="0" normalizeH="0" baseline="0" noProof="0" dirty="0" err="1">
                  <a:ln>
                    <a:noFill/>
                  </a:ln>
                  <a:solidFill>
                    <a:srgbClr val="A5A27D">
                      <a:lumMod val="75000"/>
                    </a:srgbClr>
                  </a:solidFill>
                  <a:effectLst/>
                  <a:uLnTx/>
                  <a:uFillTx/>
                  <a:latin typeface="Garamond" panose="02020404030301010803"/>
                  <a:ea typeface="+mn-ea"/>
                  <a:cs typeface="+mn-cs"/>
                </a:rPr>
                <a:t>Interoperability</a:t>
              </a:r>
              <a:endParaRPr kumimoji="0" lang="en-US" sz="2100" b="1" i="0" u="none" strike="noStrike" kern="1200" cap="none" spc="0" normalizeH="0" baseline="0" noProof="0" dirty="0">
                <a:ln>
                  <a:noFill/>
                </a:ln>
                <a:solidFill>
                  <a:srgbClr val="A5A27D">
                    <a:lumMod val="75000"/>
                  </a:srgbClr>
                </a:solidFill>
                <a:effectLst/>
                <a:uLnTx/>
                <a:uFillTx/>
                <a:latin typeface="Garamond" panose="02020404030301010803"/>
                <a:ea typeface="+mn-ea"/>
                <a:cs typeface="+mn-cs"/>
              </a:endParaRPr>
            </a:p>
          </p:txBody>
        </p:sp>
      </p:grpSp>
      <p:grpSp>
        <p:nvGrpSpPr>
          <p:cNvPr id="57" name="Group 56">
            <a:extLst>
              <a:ext uri="{FF2B5EF4-FFF2-40B4-BE49-F238E27FC236}">
                <a16:creationId xmlns:a16="http://schemas.microsoft.com/office/drawing/2014/main" id="{601AE615-4867-4CF5-ABC5-C6B3CD6858BC}"/>
              </a:ext>
            </a:extLst>
          </p:cNvPr>
          <p:cNvGrpSpPr/>
          <p:nvPr/>
        </p:nvGrpSpPr>
        <p:grpSpPr>
          <a:xfrm>
            <a:off x="4415358" y="5507840"/>
            <a:ext cx="3361284" cy="692253"/>
            <a:chOff x="727071" y="0"/>
            <a:chExt cx="4009848" cy="920339"/>
          </a:xfrm>
        </p:grpSpPr>
        <p:sp>
          <p:nvSpPr>
            <p:cNvPr id="58" name="Rectangle 57">
              <a:extLst>
                <a:ext uri="{FF2B5EF4-FFF2-40B4-BE49-F238E27FC236}">
                  <a16:creationId xmlns:a16="http://schemas.microsoft.com/office/drawing/2014/main" id="{F7FA6954-ED8B-4CF5-99F7-57D388FD92B6}"/>
                </a:ext>
              </a:extLst>
            </p:cNvPr>
            <p:cNvSpPr/>
            <p:nvPr/>
          </p:nvSpPr>
          <p:spPr>
            <a:xfrm>
              <a:off x="727071" y="0"/>
              <a:ext cx="4009848" cy="920339"/>
            </a:xfrm>
            <a:prstGeom prst="rect">
              <a:avLst/>
            </a:prstGeom>
            <a:solidFill>
              <a:schemeClr val="bg1"/>
            </a:solidFill>
            <a:ln>
              <a:solidFill>
                <a:schemeClr val="bg2">
                  <a:lumMod val="75000"/>
                </a:schemeClr>
              </a:solid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59" name="TextBox 58">
              <a:extLst>
                <a:ext uri="{FF2B5EF4-FFF2-40B4-BE49-F238E27FC236}">
                  <a16:creationId xmlns:a16="http://schemas.microsoft.com/office/drawing/2014/main" id="{5D1C818A-D3EC-4462-8909-63BBFE745648}"/>
                </a:ext>
              </a:extLst>
            </p:cNvPr>
            <p:cNvSpPr txBox="1"/>
            <p:nvPr/>
          </p:nvSpPr>
          <p:spPr>
            <a:xfrm>
              <a:off x="727071" y="0"/>
              <a:ext cx="4009848" cy="920339"/>
            </a:xfrm>
            <a:prstGeom prst="rect">
              <a:avLst/>
            </a:prstGeom>
            <a:noFill/>
          </p:spPr>
          <p:style>
            <a:lnRef idx="0">
              <a:scrgbClr r="0" g="0" b="0"/>
            </a:lnRef>
            <a:fillRef idx="0">
              <a:scrgbClr r="0" g="0" b="0"/>
            </a:fillRef>
            <a:effectRef idx="0">
              <a:scrgbClr r="0" g="0" b="0"/>
            </a:effectRef>
            <a:fontRef idx="minor">
              <a:schemeClr val="lt1"/>
            </a:fontRef>
          </p:style>
          <p:txBody>
            <a:bodyPr spcFirstLastPara="0" vert="horz" wrap="square" lIns="72000" tIns="80010" rIns="72000" bIns="80010" numCol="1" spcCol="1270" anchor="ctr" anchorCtr="0">
              <a:noAutofit/>
            </a:bodyPr>
            <a:lstStyle/>
            <a:p>
              <a:pPr marL="0" marR="0" lvl="0" indent="0" algn="ctr" defTabSz="933450" rtl="0" eaLnBrk="1" fontAlgn="auto" latinLnBrk="0" hangingPunct="1">
                <a:lnSpc>
                  <a:spcPct val="90000"/>
                </a:lnSpc>
                <a:spcBef>
                  <a:spcPct val="0"/>
                </a:spcBef>
                <a:spcAft>
                  <a:spcPct val="35000"/>
                </a:spcAft>
                <a:buClrTx/>
                <a:buSzTx/>
                <a:buFontTx/>
                <a:buNone/>
                <a:tabLst/>
                <a:defRPr/>
              </a:pPr>
              <a:r>
                <a:rPr kumimoji="0" lang="tr-TR" sz="2100" b="1" i="0" u="none" strike="noStrike" kern="1200" cap="none" spc="0" normalizeH="0" baseline="0" noProof="0" dirty="0">
                  <a:ln>
                    <a:noFill/>
                  </a:ln>
                  <a:solidFill>
                    <a:srgbClr val="A5A27D">
                      <a:lumMod val="75000"/>
                    </a:srgbClr>
                  </a:solidFill>
                  <a:effectLst/>
                  <a:uLnTx/>
                  <a:uFillTx/>
                  <a:latin typeface="Garamond" panose="02020404030301010803"/>
                  <a:ea typeface="+mn-ea"/>
                  <a:cs typeface="+mn-cs"/>
                </a:rPr>
                <a:t>10- NFT, IPFS</a:t>
              </a:r>
              <a:endParaRPr kumimoji="0" lang="en-US" sz="2100" b="1" i="0" u="none" strike="noStrike" kern="1200" cap="none" spc="0" normalizeH="0" baseline="0" noProof="0" dirty="0">
                <a:ln>
                  <a:noFill/>
                </a:ln>
                <a:solidFill>
                  <a:srgbClr val="A5A27D">
                    <a:lumMod val="75000"/>
                  </a:srgbClr>
                </a:solidFill>
                <a:effectLst/>
                <a:uLnTx/>
                <a:uFillTx/>
                <a:latin typeface="Garamond" panose="02020404030301010803"/>
                <a:ea typeface="+mn-ea"/>
                <a:cs typeface="+mn-cs"/>
              </a:endParaRPr>
            </a:p>
          </p:txBody>
        </p:sp>
      </p:grpSp>
      <p:grpSp>
        <p:nvGrpSpPr>
          <p:cNvPr id="60" name="Group 59">
            <a:extLst>
              <a:ext uri="{FF2B5EF4-FFF2-40B4-BE49-F238E27FC236}">
                <a16:creationId xmlns:a16="http://schemas.microsoft.com/office/drawing/2014/main" id="{0B26E45E-004A-4752-96D1-625B135D8BD5}"/>
              </a:ext>
            </a:extLst>
          </p:cNvPr>
          <p:cNvGrpSpPr/>
          <p:nvPr/>
        </p:nvGrpSpPr>
        <p:grpSpPr>
          <a:xfrm>
            <a:off x="8232648" y="1794915"/>
            <a:ext cx="3361284" cy="692253"/>
            <a:chOff x="727071" y="0"/>
            <a:chExt cx="4009848" cy="920339"/>
          </a:xfrm>
        </p:grpSpPr>
        <p:sp>
          <p:nvSpPr>
            <p:cNvPr id="61" name="Rectangle 60">
              <a:extLst>
                <a:ext uri="{FF2B5EF4-FFF2-40B4-BE49-F238E27FC236}">
                  <a16:creationId xmlns:a16="http://schemas.microsoft.com/office/drawing/2014/main" id="{BD422075-5E19-4B93-8AD4-67D059B3F965}"/>
                </a:ext>
              </a:extLst>
            </p:cNvPr>
            <p:cNvSpPr/>
            <p:nvPr/>
          </p:nvSpPr>
          <p:spPr>
            <a:xfrm>
              <a:off x="727071" y="0"/>
              <a:ext cx="4009848" cy="920339"/>
            </a:xfrm>
            <a:prstGeom prst="rect">
              <a:avLst/>
            </a:prstGeom>
            <a:solidFill>
              <a:schemeClr val="bg1"/>
            </a:solidFill>
            <a:ln>
              <a:solidFill>
                <a:schemeClr val="bg2">
                  <a:lumMod val="75000"/>
                </a:schemeClr>
              </a:solid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62" name="TextBox 61">
              <a:extLst>
                <a:ext uri="{FF2B5EF4-FFF2-40B4-BE49-F238E27FC236}">
                  <a16:creationId xmlns:a16="http://schemas.microsoft.com/office/drawing/2014/main" id="{5475760D-74F0-4A48-81FD-59FAA95491FB}"/>
                </a:ext>
              </a:extLst>
            </p:cNvPr>
            <p:cNvSpPr txBox="1"/>
            <p:nvPr/>
          </p:nvSpPr>
          <p:spPr>
            <a:xfrm>
              <a:off x="727071" y="0"/>
              <a:ext cx="4009848" cy="920339"/>
            </a:xfrm>
            <a:prstGeom prst="rect">
              <a:avLst/>
            </a:prstGeom>
            <a:solidFill>
              <a:schemeClr val="bg1"/>
            </a:solidFill>
          </p:spPr>
          <p:style>
            <a:lnRef idx="0">
              <a:scrgbClr r="0" g="0" b="0"/>
            </a:lnRef>
            <a:fillRef idx="0">
              <a:scrgbClr r="0" g="0" b="0"/>
            </a:fillRef>
            <a:effectRef idx="0">
              <a:scrgbClr r="0" g="0" b="0"/>
            </a:effectRef>
            <a:fontRef idx="minor">
              <a:schemeClr val="lt1"/>
            </a:fontRef>
          </p:style>
          <p:txBody>
            <a:bodyPr spcFirstLastPara="0" vert="horz" wrap="square" lIns="72000" tIns="80010" rIns="72000" bIns="80010" numCol="1" spcCol="1270" anchor="ctr" anchorCtr="0">
              <a:noAutofit/>
            </a:bodyPr>
            <a:lstStyle/>
            <a:p>
              <a:pPr marL="0" marR="0" lvl="0" indent="0" algn="ctr" defTabSz="933450" rtl="0" eaLnBrk="1" fontAlgn="auto" latinLnBrk="0" hangingPunct="1">
                <a:lnSpc>
                  <a:spcPct val="90000"/>
                </a:lnSpc>
                <a:spcBef>
                  <a:spcPct val="0"/>
                </a:spcBef>
                <a:spcAft>
                  <a:spcPct val="35000"/>
                </a:spcAft>
                <a:buClrTx/>
                <a:buSzTx/>
                <a:buFontTx/>
                <a:buNone/>
                <a:tabLst/>
                <a:defRPr/>
              </a:pPr>
              <a:r>
                <a:rPr kumimoji="0" lang="tr-TR" sz="2100" b="1" i="0" u="none" strike="noStrike" kern="1200" cap="none" spc="0" normalizeH="0" baseline="0" noProof="0" dirty="0">
                  <a:ln>
                    <a:noFill/>
                  </a:ln>
                  <a:solidFill>
                    <a:srgbClr val="A5A27D">
                      <a:lumMod val="75000"/>
                    </a:srgbClr>
                  </a:solidFill>
                  <a:effectLst/>
                  <a:uLnTx/>
                  <a:uFillTx/>
                  <a:latin typeface="Garamond" panose="02020404030301010803"/>
                  <a:ea typeface="+mn-ea"/>
                  <a:cs typeface="+mn-cs"/>
                </a:rPr>
                <a:t>11- </a:t>
              </a:r>
              <a:r>
                <a:rPr kumimoji="0" lang="tr-TR" sz="2100" b="1" i="0" u="none" strike="noStrike" kern="1200" cap="none" spc="0" normalizeH="0" baseline="0" noProof="0" dirty="0" err="1">
                  <a:ln>
                    <a:noFill/>
                  </a:ln>
                  <a:solidFill>
                    <a:srgbClr val="A5A27D">
                      <a:lumMod val="75000"/>
                    </a:srgbClr>
                  </a:solidFill>
                  <a:effectLst/>
                  <a:uLnTx/>
                  <a:uFillTx/>
                  <a:latin typeface="Garamond" panose="02020404030301010803"/>
                  <a:ea typeface="+mn-ea"/>
                  <a:cs typeface="+mn-cs"/>
                </a:rPr>
                <a:t>Metaverse</a:t>
              </a:r>
              <a:endParaRPr kumimoji="0" lang="en-US" sz="2100" b="1" i="0" u="none" strike="noStrike" kern="1200" cap="none" spc="0" normalizeH="0" baseline="0" noProof="0" dirty="0">
                <a:ln>
                  <a:noFill/>
                </a:ln>
                <a:solidFill>
                  <a:srgbClr val="A5A27D">
                    <a:lumMod val="75000"/>
                  </a:srgbClr>
                </a:solidFill>
                <a:effectLst/>
                <a:uLnTx/>
                <a:uFillTx/>
                <a:latin typeface="Garamond" panose="02020404030301010803"/>
                <a:ea typeface="+mn-ea"/>
                <a:cs typeface="+mn-cs"/>
              </a:endParaRPr>
            </a:p>
          </p:txBody>
        </p:sp>
      </p:grpSp>
      <p:grpSp>
        <p:nvGrpSpPr>
          <p:cNvPr id="63" name="Group 62">
            <a:extLst>
              <a:ext uri="{FF2B5EF4-FFF2-40B4-BE49-F238E27FC236}">
                <a16:creationId xmlns:a16="http://schemas.microsoft.com/office/drawing/2014/main" id="{653F6322-D8E2-4E02-B982-991609CA2383}"/>
              </a:ext>
            </a:extLst>
          </p:cNvPr>
          <p:cNvGrpSpPr/>
          <p:nvPr/>
        </p:nvGrpSpPr>
        <p:grpSpPr>
          <a:xfrm>
            <a:off x="8232648" y="2721119"/>
            <a:ext cx="3361284" cy="692253"/>
            <a:chOff x="727071" y="0"/>
            <a:chExt cx="4009848" cy="920339"/>
          </a:xfrm>
        </p:grpSpPr>
        <p:sp>
          <p:nvSpPr>
            <p:cNvPr id="64" name="Rectangle 63">
              <a:extLst>
                <a:ext uri="{FF2B5EF4-FFF2-40B4-BE49-F238E27FC236}">
                  <a16:creationId xmlns:a16="http://schemas.microsoft.com/office/drawing/2014/main" id="{D3E3EDE7-DF57-41A2-80C3-DEE3BB278DC2}"/>
                </a:ext>
              </a:extLst>
            </p:cNvPr>
            <p:cNvSpPr/>
            <p:nvPr/>
          </p:nvSpPr>
          <p:spPr>
            <a:xfrm>
              <a:off x="727071" y="0"/>
              <a:ext cx="4009848" cy="920339"/>
            </a:xfrm>
            <a:prstGeom prst="rect">
              <a:avLst/>
            </a:prstGeom>
            <a:solidFill>
              <a:schemeClr val="bg1"/>
            </a:solidFill>
            <a:ln>
              <a:solidFill>
                <a:schemeClr val="bg2">
                  <a:lumMod val="75000"/>
                </a:schemeClr>
              </a:solid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65" name="TextBox 64">
              <a:extLst>
                <a:ext uri="{FF2B5EF4-FFF2-40B4-BE49-F238E27FC236}">
                  <a16:creationId xmlns:a16="http://schemas.microsoft.com/office/drawing/2014/main" id="{B518C97C-A578-45B3-8F72-7607E9737AB0}"/>
                </a:ext>
              </a:extLst>
            </p:cNvPr>
            <p:cNvSpPr txBox="1"/>
            <p:nvPr/>
          </p:nvSpPr>
          <p:spPr>
            <a:xfrm>
              <a:off x="727071" y="0"/>
              <a:ext cx="4009848" cy="920339"/>
            </a:xfrm>
            <a:prstGeom prst="rect">
              <a:avLst/>
            </a:prstGeom>
            <a:solidFill>
              <a:srgbClr val="DBDACB"/>
            </a:solidFill>
          </p:spPr>
          <p:style>
            <a:lnRef idx="0">
              <a:scrgbClr r="0" g="0" b="0"/>
            </a:lnRef>
            <a:fillRef idx="0">
              <a:scrgbClr r="0" g="0" b="0"/>
            </a:fillRef>
            <a:effectRef idx="0">
              <a:scrgbClr r="0" g="0" b="0"/>
            </a:effectRef>
            <a:fontRef idx="minor">
              <a:schemeClr val="lt1"/>
            </a:fontRef>
          </p:style>
          <p:txBody>
            <a:bodyPr spcFirstLastPara="0" vert="horz" wrap="square" lIns="72000" tIns="80010" rIns="72000" bIns="80010" numCol="1" spcCol="1270" anchor="ctr" anchorCtr="0">
              <a:noAutofit/>
            </a:bodyPr>
            <a:lstStyle/>
            <a:p>
              <a:pPr marL="0" marR="0" lvl="0" indent="0" algn="ctr" defTabSz="933450" rtl="0" eaLnBrk="1" fontAlgn="auto" latinLnBrk="0" hangingPunct="1">
                <a:lnSpc>
                  <a:spcPct val="90000"/>
                </a:lnSpc>
                <a:spcBef>
                  <a:spcPct val="0"/>
                </a:spcBef>
                <a:spcAft>
                  <a:spcPct val="35000"/>
                </a:spcAft>
                <a:buClrTx/>
                <a:buSzTx/>
                <a:buFontTx/>
                <a:buNone/>
                <a:tabLst/>
                <a:defRPr/>
              </a:pPr>
              <a:r>
                <a:rPr kumimoji="0" lang="tr-TR" sz="2100" b="1" i="0" u="none" strike="noStrike" kern="1200" cap="none" spc="0" normalizeH="0" baseline="0" noProof="0" dirty="0">
                  <a:ln>
                    <a:noFill/>
                  </a:ln>
                  <a:solidFill>
                    <a:srgbClr val="A5A27D">
                      <a:lumMod val="75000"/>
                    </a:srgbClr>
                  </a:solidFill>
                  <a:effectLst/>
                  <a:uLnTx/>
                  <a:uFillTx/>
                  <a:latin typeface="Garamond" panose="02020404030301010803"/>
                  <a:ea typeface="+mn-ea"/>
                  <a:cs typeface="+mn-cs"/>
                </a:rPr>
                <a:t>12- </a:t>
              </a:r>
              <a:r>
                <a:rPr kumimoji="0" lang="tr-TR" sz="2100" b="1" i="0" u="none" strike="noStrike" kern="1200" cap="none" spc="0" normalizeH="0" baseline="0" noProof="0" dirty="0" err="1">
                  <a:ln>
                    <a:noFill/>
                  </a:ln>
                  <a:solidFill>
                    <a:srgbClr val="A5A27D">
                      <a:lumMod val="75000"/>
                    </a:srgbClr>
                  </a:solidFill>
                  <a:effectLst/>
                  <a:uLnTx/>
                  <a:uFillTx/>
                  <a:latin typeface="Garamond" panose="02020404030301010803"/>
                  <a:ea typeface="+mn-ea"/>
                  <a:cs typeface="+mn-cs"/>
                </a:rPr>
                <a:t>Blockchain</a:t>
              </a:r>
              <a:r>
                <a:rPr kumimoji="0" lang="tr-TR" sz="2100" b="1" i="0" u="none" strike="noStrike" kern="1200" cap="none" spc="0" normalizeH="0" baseline="0" noProof="0" dirty="0">
                  <a:ln>
                    <a:noFill/>
                  </a:ln>
                  <a:solidFill>
                    <a:srgbClr val="A5A27D">
                      <a:lumMod val="75000"/>
                    </a:srgbClr>
                  </a:solidFill>
                  <a:effectLst/>
                  <a:uLnTx/>
                  <a:uFillTx/>
                  <a:latin typeface="Garamond" panose="02020404030301010803"/>
                  <a:ea typeface="+mn-ea"/>
                  <a:cs typeface="+mn-cs"/>
                </a:rPr>
                <a:t> uygulama alanları</a:t>
              </a:r>
              <a:endParaRPr kumimoji="0" lang="en-US" sz="2100" b="1" i="0" u="none" strike="noStrike" kern="1200" cap="none" spc="0" normalizeH="0" baseline="0" noProof="0" dirty="0">
                <a:ln>
                  <a:noFill/>
                </a:ln>
                <a:solidFill>
                  <a:srgbClr val="A5A27D">
                    <a:lumMod val="75000"/>
                  </a:srgbClr>
                </a:solidFill>
                <a:effectLst/>
                <a:uLnTx/>
                <a:uFillTx/>
                <a:latin typeface="Garamond" panose="02020404030301010803"/>
                <a:ea typeface="+mn-ea"/>
                <a:cs typeface="+mn-cs"/>
              </a:endParaRPr>
            </a:p>
          </p:txBody>
        </p:sp>
      </p:grpSp>
      <p:grpSp>
        <p:nvGrpSpPr>
          <p:cNvPr id="66" name="Group 65">
            <a:extLst>
              <a:ext uri="{FF2B5EF4-FFF2-40B4-BE49-F238E27FC236}">
                <a16:creationId xmlns:a16="http://schemas.microsoft.com/office/drawing/2014/main" id="{F7B24CCD-0BA5-42AB-8150-CB4991AA58B0}"/>
              </a:ext>
            </a:extLst>
          </p:cNvPr>
          <p:cNvGrpSpPr/>
          <p:nvPr/>
        </p:nvGrpSpPr>
        <p:grpSpPr>
          <a:xfrm>
            <a:off x="8232648" y="3647323"/>
            <a:ext cx="3361284" cy="692253"/>
            <a:chOff x="727071" y="0"/>
            <a:chExt cx="4009848" cy="920339"/>
          </a:xfrm>
        </p:grpSpPr>
        <p:sp>
          <p:nvSpPr>
            <p:cNvPr id="67" name="Rectangle 66">
              <a:extLst>
                <a:ext uri="{FF2B5EF4-FFF2-40B4-BE49-F238E27FC236}">
                  <a16:creationId xmlns:a16="http://schemas.microsoft.com/office/drawing/2014/main" id="{A98A97C6-D747-46E5-BA8C-ABE12951D9E0}"/>
                </a:ext>
              </a:extLst>
            </p:cNvPr>
            <p:cNvSpPr/>
            <p:nvPr/>
          </p:nvSpPr>
          <p:spPr>
            <a:xfrm>
              <a:off x="727071" y="0"/>
              <a:ext cx="4009848" cy="920339"/>
            </a:xfrm>
            <a:prstGeom prst="rect">
              <a:avLst/>
            </a:prstGeom>
            <a:solidFill>
              <a:schemeClr val="bg1"/>
            </a:solidFill>
            <a:ln>
              <a:solidFill>
                <a:schemeClr val="bg2">
                  <a:lumMod val="75000"/>
                </a:schemeClr>
              </a:solid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68" name="TextBox 67">
              <a:extLst>
                <a:ext uri="{FF2B5EF4-FFF2-40B4-BE49-F238E27FC236}">
                  <a16:creationId xmlns:a16="http://schemas.microsoft.com/office/drawing/2014/main" id="{45E76C4B-0FBD-4F75-9DDE-1D67EAC72CC7}"/>
                </a:ext>
              </a:extLst>
            </p:cNvPr>
            <p:cNvSpPr txBox="1"/>
            <p:nvPr/>
          </p:nvSpPr>
          <p:spPr>
            <a:xfrm>
              <a:off x="727071" y="0"/>
              <a:ext cx="4009848" cy="92033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2000" tIns="80010" rIns="72000" bIns="80010" numCol="1" spcCol="1270" anchor="ctr" anchorCtr="0">
              <a:noAutofit/>
            </a:bodyPr>
            <a:lstStyle/>
            <a:p>
              <a:pPr marL="0" marR="0" lvl="0" indent="0" algn="ctr" defTabSz="933450" rtl="0" eaLnBrk="1" fontAlgn="auto" latinLnBrk="0" hangingPunct="1">
                <a:lnSpc>
                  <a:spcPct val="90000"/>
                </a:lnSpc>
                <a:spcBef>
                  <a:spcPct val="0"/>
                </a:spcBef>
                <a:spcAft>
                  <a:spcPct val="35000"/>
                </a:spcAft>
                <a:buClrTx/>
                <a:buSzTx/>
                <a:buFontTx/>
                <a:buNone/>
                <a:tabLst/>
                <a:defRPr/>
              </a:pPr>
              <a:r>
                <a:rPr kumimoji="0" lang="tr-TR" sz="2100" b="1" i="0" u="none" strike="noStrike" kern="1200" cap="none" spc="0" normalizeH="0" baseline="0" noProof="0" dirty="0">
                  <a:ln>
                    <a:noFill/>
                  </a:ln>
                  <a:solidFill>
                    <a:srgbClr val="A5A27D">
                      <a:lumMod val="75000"/>
                    </a:srgbClr>
                  </a:solidFill>
                  <a:effectLst/>
                  <a:uLnTx/>
                  <a:uFillTx/>
                  <a:latin typeface="Garamond" panose="02020404030301010803"/>
                  <a:ea typeface="+mn-ea"/>
                  <a:cs typeface="+mn-cs"/>
                </a:rPr>
                <a:t>13-Hyperledger</a:t>
              </a:r>
              <a:endParaRPr kumimoji="0" lang="en-US" sz="2100" b="1" i="0" u="none" strike="noStrike" kern="1200" cap="none" spc="0" normalizeH="0" baseline="0" noProof="0" dirty="0">
                <a:ln>
                  <a:noFill/>
                </a:ln>
                <a:solidFill>
                  <a:srgbClr val="A5A27D">
                    <a:lumMod val="75000"/>
                  </a:srgbClr>
                </a:solidFill>
                <a:effectLst/>
                <a:uLnTx/>
                <a:uFillTx/>
                <a:latin typeface="Garamond" panose="02020404030301010803"/>
                <a:ea typeface="+mn-ea"/>
                <a:cs typeface="+mn-cs"/>
              </a:endParaRPr>
            </a:p>
          </p:txBody>
        </p:sp>
      </p:grpSp>
      <p:grpSp>
        <p:nvGrpSpPr>
          <p:cNvPr id="69" name="Group 68">
            <a:extLst>
              <a:ext uri="{FF2B5EF4-FFF2-40B4-BE49-F238E27FC236}">
                <a16:creationId xmlns:a16="http://schemas.microsoft.com/office/drawing/2014/main" id="{EE6F7295-29D1-4EBB-AD3C-90E290FA6E6C}"/>
              </a:ext>
            </a:extLst>
          </p:cNvPr>
          <p:cNvGrpSpPr/>
          <p:nvPr/>
        </p:nvGrpSpPr>
        <p:grpSpPr>
          <a:xfrm>
            <a:off x="8232648" y="4573527"/>
            <a:ext cx="3361284" cy="692253"/>
            <a:chOff x="727071" y="0"/>
            <a:chExt cx="4009848" cy="920339"/>
          </a:xfrm>
        </p:grpSpPr>
        <p:sp>
          <p:nvSpPr>
            <p:cNvPr id="70" name="Rectangle 69">
              <a:extLst>
                <a:ext uri="{FF2B5EF4-FFF2-40B4-BE49-F238E27FC236}">
                  <a16:creationId xmlns:a16="http://schemas.microsoft.com/office/drawing/2014/main" id="{E4194C1B-C299-4133-A09E-7AA56CA5AEEC}"/>
                </a:ext>
              </a:extLst>
            </p:cNvPr>
            <p:cNvSpPr/>
            <p:nvPr/>
          </p:nvSpPr>
          <p:spPr>
            <a:xfrm>
              <a:off x="727071" y="0"/>
              <a:ext cx="4009848" cy="920339"/>
            </a:xfrm>
            <a:prstGeom prst="rect">
              <a:avLst/>
            </a:prstGeom>
            <a:solidFill>
              <a:schemeClr val="bg1"/>
            </a:solidFill>
            <a:ln>
              <a:solidFill>
                <a:schemeClr val="bg2">
                  <a:lumMod val="75000"/>
                </a:schemeClr>
              </a:solid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71" name="TextBox 70">
              <a:extLst>
                <a:ext uri="{FF2B5EF4-FFF2-40B4-BE49-F238E27FC236}">
                  <a16:creationId xmlns:a16="http://schemas.microsoft.com/office/drawing/2014/main" id="{B9EF56E6-0FD5-4BC7-8F79-36223097F3A9}"/>
                </a:ext>
              </a:extLst>
            </p:cNvPr>
            <p:cNvSpPr txBox="1"/>
            <p:nvPr/>
          </p:nvSpPr>
          <p:spPr>
            <a:xfrm>
              <a:off x="727071" y="0"/>
              <a:ext cx="4009848" cy="92033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2000" tIns="80010" rIns="72000" bIns="80010" numCol="1" spcCol="1270" anchor="ctr" anchorCtr="0">
              <a:noAutofit/>
            </a:bodyPr>
            <a:lstStyle/>
            <a:p>
              <a:pPr marL="0" marR="0" lvl="0" indent="0" algn="ctr" defTabSz="933450" rtl="0" eaLnBrk="1" fontAlgn="auto" latinLnBrk="0" hangingPunct="1">
                <a:lnSpc>
                  <a:spcPct val="90000"/>
                </a:lnSpc>
                <a:spcBef>
                  <a:spcPct val="0"/>
                </a:spcBef>
                <a:spcAft>
                  <a:spcPct val="35000"/>
                </a:spcAft>
                <a:buClrTx/>
                <a:buSzTx/>
                <a:buFontTx/>
                <a:buNone/>
                <a:tabLst/>
                <a:defRPr/>
              </a:pPr>
              <a:r>
                <a:rPr kumimoji="0" lang="tr-TR" sz="2100" b="1" i="0" u="none" strike="noStrike" kern="1200" cap="none" spc="0" normalizeH="0" baseline="0" noProof="0" dirty="0">
                  <a:ln>
                    <a:noFill/>
                  </a:ln>
                  <a:solidFill>
                    <a:srgbClr val="A5A27D">
                      <a:lumMod val="75000"/>
                    </a:srgbClr>
                  </a:solidFill>
                  <a:effectLst/>
                  <a:uLnTx/>
                  <a:uFillTx/>
                  <a:latin typeface="Garamond" panose="02020404030301010803"/>
                  <a:ea typeface="+mn-ea"/>
                  <a:cs typeface="+mn-cs"/>
                </a:rPr>
                <a:t>14 – </a:t>
              </a:r>
              <a:r>
                <a:rPr kumimoji="0" lang="tr-TR" sz="2100" b="1" i="0" u="none" strike="noStrike" kern="1200" cap="none" spc="0" normalizeH="0" baseline="0" noProof="0" dirty="0" err="1">
                  <a:ln>
                    <a:noFill/>
                  </a:ln>
                  <a:solidFill>
                    <a:srgbClr val="A5A27D">
                      <a:lumMod val="75000"/>
                    </a:srgbClr>
                  </a:solidFill>
                  <a:effectLst/>
                  <a:uLnTx/>
                  <a:uFillTx/>
                  <a:latin typeface="Garamond" panose="02020404030301010803"/>
                  <a:ea typeface="+mn-ea"/>
                  <a:cs typeface="+mn-cs"/>
                </a:rPr>
                <a:t>Blockchain</a:t>
              </a:r>
              <a:r>
                <a:rPr kumimoji="0" lang="tr-TR" sz="2100" b="1" i="0" u="none" strike="noStrike" kern="1200" cap="none" spc="0" normalizeH="0" baseline="0" noProof="0" dirty="0">
                  <a:ln>
                    <a:noFill/>
                  </a:ln>
                  <a:solidFill>
                    <a:srgbClr val="A5A27D">
                      <a:lumMod val="75000"/>
                    </a:srgbClr>
                  </a:solidFill>
                  <a:effectLst/>
                  <a:uLnTx/>
                  <a:uFillTx/>
                  <a:latin typeface="Garamond" panose="02020404030301010803"/>
                  <a:ea typeface="+mn-ea"/>
                  <a:cs typeface="+mn-cs"/>
                </a:rPr>
                <a:t> projeleri inceleme - Case </a:t>
              </a:r>
              <a:r>
                <a:rPr kumimoji="0" lang="tr-TR" sz="2100" b="1" i="0" u="none" strike="noStrike" kern="1200" cap="none" spc="0" normalizeH="0" baseline="0" noProof="0" dirty="0" err="1">
                  <a:ln>
                    <a:noFill/>
                  </a:ln>
                  <a:solidFill>
                    <a:srgbClr val="A5A27D">
                      <a:lumMod val="75000"/>
                    </a:srgbClr>
                  </a:solidFill>
                  <a:effectLst/>
                  <a:uLnTx/>
                  <a:uFillTx/>
                  <a:latin typeface="Garamond" panose="02020404030301010803"/>
                  <a:ea typeface="+mn-ea"/>
                  <a:cs typeface="+mn-cs"/>
                </a:rPr>
                <a:t>Study</a:t>
              </a:r>
              <a:endParaRPr kumimoji="0" lang="en-US" sz="2100" b="1" i="0" u="none" strike="noStrike" kern="1200" cap="none" spc="0" normalizeH="0" baseline="0" noProof="0" dirty="0">
                <a:ln>
                  <a:noFill/>
                </a:ln>
                <a:solidFill>
                  <a:srgbClr val="A5A27D">
                    <a:lumMod val="75000"/>
                  </a:srgbClr>
                </a:solidFill>
                <a:effectLst/>
                <a:uLnTx/>
                <a:uFillTx/>
                <a:latin typeface="Garamond" panose="02020404030301010803"/>
                <a:ea typeface="+mn-ea"/>
                <a:cs typeface="+mn-cs"/>
              </a:endParaRPr>
            </a:p>
          </p:txBody>
        </p:sp>
      </p:grpSp>
      <p:sp>
        <p:nvSpPr>
          <p:cNvPr id="72" name="TextBox 71">
            <a:extLst>
              <a:ext uri="{FF2B5EF4-FFF2-40B4-BE49-F238E27FC236}">
                <a16:creationId xmlns:a16="http://schemas.microsoft.com/office/drawing/2014/main" id="{409A04B9-E4EF-438A-9141-57FA6CE6D20A}"/>
              </a:ext>
            </a:extLst>
          </p:cNvPr>
          <p:cNvSpPr txBox="1"/>
          <p:nvPr/>
        </p:nvSpPr>
        <p:spPr>
          <a:xfrm>
            <a:off x="598068" y="2736747"/>
            <a:ext cx="3361284" cy="692253"/>
          </a:xfrm>
          <a:prstGeom prst="rect">
            <a:avLst/>
          </a:prstGeom>
          <a:solidFill>
            <a:schemeClr val="bg1"/>
          </a:solidFill>
        </p:spPr>
        <p:style>
          <a:lnRef idx="0">
            <a:scrgbClr r="0" g="0" b="0"/>
          </a:lnRef>
          <a:fillRef idx="0">
            <a:scrgbClr r="0" g="0" b="0"/>
          </a:fillRef>
          <a:effectRef idx="0">
            <a:scrgbClr r="0" g="0" b="0"/>
          </a:effectRef>
          <a:fontRef idx="minor">
            <a:schemeClr val="lt1"/>
          </a:fontRef>
        </p:style>
        <p:txBody>
          <a:bodyPr spcFirstLastPara="0" vert="horz" wrap="square" lIns="72000" tIns="80010" rIns="72000" bIns="80010" numCol="1" spcCol="1270" anchor="ctr" anchorCtr="0">
            <a:noAutofit/>
          </a:bodyPr>
          <a:lstStyle/>
          <a:p>
            <a:pPr marL="0" marR="0" lvl="0" indent="0" algn="ctr" defTabSz="933450" rtl="0" eaLnBrk="1" fontAlgn="auto" latinLnBrk="0" hangingPunct="1">
              <a:lnSpc>
                <a:spcPct val="90000"/>
              </a:lnSpc>
              <a:spcBef>
                <a:spcPct val="0"/>
              </a:spcBef>
              <a:spcAft>
                <a:spcPct val="35000"/>
              </a:spcAft>
              <a:buClrTx/>
              <a:buSzTx/>
              <a:buFontTx/>
              <a:buNone/>
              <a:tabLst/>
              <a:defRPr/>
            </a:pPr>
            <a:r>
              <a:rPr kumimoji="0" lang="tr-TR" sz="2100" b="1" i="0" u="none" strike="noStrike" kern="1200" cap="none" spc="0" normalizeH="0" baseline="0" noProof="0" dirty="0">
                <a:ln>
                  <a:noFill/>
                </a:ln>
                <a:solidFill>
                  <a:srgbClr val="A5A27D">
                    <a:lumMod val="75000"/>
                  </a:srgbClr>
                </a:solidFill>
                <a:effectLst/>
                <a:uLnTx/>
                <a:uFillTx/>
                <a:latin typeface="Garamond" panose="02020404030301010803"/>
                <a:ea typeface="+mn-ea"/>
                <a:cs typeface="+mn-cs"/>
              </a:rPr>
              <a:t>2- Kriptoloji</a:t>
            </a:r>
            <a:endParaRPr kumimoji="0" lang="en-US" sz="2100" b="1" i="0" u="none" strike="noStrike" kern="1200" cap="none" spc="0" normalizeH="0" baseline="0" noProof="0" dirty="0">
              <a:ln>
                <a:noFill/>
              </a:ln>
              <a:solidFill>
                <a:srgbClr val="A5A27D">
                  <a:lumMod val="75000"/>
                </a:srgbClr>
              </a:solidFill>
              <a:effectLst/>
              <a:uLnTx/>
              <a:uFillTx/>
              <a:latin typeface="Garamond" panose="02020404030301010803"/>
              <a:ea typeface="+mn-ea"/>
              <a:cs typeface="+mn-cs"/>
            </a:endParaRPr>
          </a:p>
        </p:txBody>
      </p:sp>
    </p:spTree>
    <p:extLst>
      <p:ext uri="{BB962C8B-B14F-4D97-AF65-F5344CB8AC3E}">
        <p14:creationId xmlns:p14="http://schemas.microsoft.com/office/powerpoint/2010/main" val="35452054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CE8B6A-B6CD-49C3-8B5F-4D3EB2E7EBF1}"/>
              </a:ext>
            </a:extLst>
          </p:cNvPr>
          <p:cNvSpPr>
            <a:spLocks noGrp="1"/>
          </p:cNvSpPr>
          <p:nvPr>
            <p:ph type="title"/>
          </p:nvPr>
        </p:nvSpPr>
        <p:spPr/>
        <p:txBody>
          <a:bodyPr/>
          <a:lstStyle/>
          <a:p>
            <a:endParaRPr lang="tr-TR"/>
          </a:p>
        </p:txBody>
      </p:sp>
      <p:pic>
        <p:nvPicPr>
          <p:cNvPr id="3" name="Picture 4" descr="https://miro.medium.com/max/700/1*GB5RhEOUj__wMPk_-IgDzA.png">
            <a:extLst>
              <a:ext uri="{FF2B5EF4-FFF2-40B4-BE49-F238E27FC236}">
                <a16:creationId xmlns:a16="http://schemas.microsoft.com/office/drawing/2014/main" id="{7F922659-0361-4D81-8E56-6253BC5D0C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08087" y="585766"/>
            <a:ext cx="8175826" cy="56296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04336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82BB89-18E1-4D23-94CD-362C72C9CBCF}"/>
              </a:ext>
            </a:extLst>
          </p:cNvPr>
          <p:cNvSpPr>
            <a:spLocks noGrp="1"/>
          </p:cNvSpPr>
          <p:nvPr>
            <p:ph type="title"/>
          </p:nvPr>
        </p:nvSpPr>
        <p:spPr>
          <a:xfrm>
            <a:off x="467140" y="443126"/>
            <a:ext cx="10058400" cy="1371600"/>
          </a:xfrm>
        </p:spPr>
        <p:txBody>
          <a:bodyPr/>
          <a:lstStyle/>
          <a:p>
            <a:r>
              <a:rPr lang="tr-TR" dirty="0"/>
              <a:t>Tedarik Zinciri - Gıda</a:t>
            </a:r>
          </a:p>
        </p:txBody>
      </p:sp>
      <p:pic>
        <p:nvPicPr>
          <p:cNvPr id="1026" name="Picture 2" descr="Gıda Alanında Blockchain - Çeşitli Blokzincir Kullanım Alanları">
            <a:extLst>
              <a:ext uri="{FF2B5EF4-FFF2-40B4-BE49-F238E27FC236}">
                <a16:creationId xmlns:a16="http://schemas.microsoft.com/office/drawing/2014/main" id="{81C4F00F-D1CC-4699-9744-1E4EE4857FA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00116" y="862548"/>
            <a:ext cx="4826916" cy="321951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34DBA5FC-1506-4410-A38A-4F11DD7E5788}"/>
              </a:ext>
            </a:extLst>
          </p:cNvPr>
          <p:cNvSpPr/>
          <p:nvPr/>
        </p:nvSpPr>
        <p:spPr>
          <a:xfrm>
            <a:off x="394252" y="1845072"/>
            <a:ext cx="6096000" cy="1754326"/>
          </a:xfrm>
          <a:prstGeom prst="rect">
            <a:avLst/>
          </a:prstGeom>
        </p:spPr>
        <p:txBody>
          <a:bodyPr>
            <a:spAutoFit/>
          </a:bodyPr>
          <a:lstStyle/>
          <a:p>
            <a:r>
              <a:rPr lang="tr-TR" dirty="0"/>
              <a:t>Gıda alanındaki aldatılmaların, hilelerin çok sık olduğu günümüzde yediğimiz yiyeceklerin neden yapıldığını, ne şartlar altında işlenerek üretildiğini, hangi gıdaları barındırdığını net olarak bilemiyoruz. </a:t>
            </a:r>
            <a:r>
              <a:rPr lang="tr-TR" dirty="0" err="1"/>
              <a:t>Blokzincir</a:t>
            </a:r>
            <a:r>
              <a:rPr lang="tr-TR" dirty="0"/>
              <a:t> teknolojisinin bu alanda karşımıza çıkaracağı uygulamalar gıdaların üretilme serüvenini gözler önünde sererek insan ve hayvan sağlığını güvence altına alacaktır.</a:t>
            </a:r>
          </a:p>
        </p:txBody>
      </p:sp>
      <p:sp>
        <p:nvSpPr>
          <p:cNvPr id="6" name="Rectangle 5">
            <a:extLst>
              <a:ext uri="{FF2B5EF4-FFF2-40B4-BE49-F238E27FC236}">
                <a16:creationId xmlns:a16="http://schemas.microsoft.com/office/drawing/2014/main" id="{79B6BFA2-93B8-48E6-90F3-7271EA66C9AA}"/>
              </a:ext>
            </a:extLst>
          </p:cNvPr>
          <p:cNvSpPr/>
          <p:nvPr/>
        </p:nvSpPr>
        <p:spPr>
          <a:xfrm>
            <a:off x="394252" y="3598161"/>
            <a:ext cx="6483626" cy="2585323"/>
          </a:xfrm>
          <a:prstGeom prst="rect">
            <a:avLst/>
          </a:prstGeom>
        </p:spPr>
        <p:txBody>
          <a:bodyPr wrap="square">
            <a:spAutoFit/>
          </a:bodyPr>
          <a:lstStyle/>
          <a:p>
            <a:r>
              <a:rPr lang="tr-TR" dirty="0"/>
              <a:t>Örneğin, içtiğimiz meyve suları dolabımıza girene kadar meyve toplama, işlenme, paketlenme gibi birçok aşamadan geçer. Özetle bir paket meyve suyu içmemiz için meyvelerin toplanması, fabrikaya götürülmesi, fabrikada çeşitli işlemlerden(paketleme, ezilme, posa ayıklama vb.) geçmesi ardından araçlara yüklenmesi ve marketlere dağıtılması gerekir. Bu aşamalarda kontrollerdeki eksiklik, vurdumduymazlık, </a:t>
            </a:r>
            <a:r>
              <a:rPr lang="tr-TR" dirty="0" err="1"/>
              <a:t>ihmalsizlik</a:t>
            </a:r>
            <a:r>
              <a:rPr lang="tr-TR" dirty="0"/>
              <a:t>, ekipman eksikliği gibi problemler sağlığımızı riske atacaktır. Peki biz bunların tam yapıldığını nasıl bilebiliriz?</a:t>
            </a:r>
          </a:p>
        </p:txBody>
      </p:sp>
      <p:sp>
        <p:nvSpPr>
          <p:cNvPr id="8" name="Rectangle 7">
            <a:extLst>
              <a:ext uri="{FF2B5EF4-FFF2-40B4-BE49-F238E27FC236}">
                <a16:creationId xmlns:a16="http://schemas.microsoft.com/office/drawing/2014/main" id="{14BB867B-C2B6-468C-9D85-B04AD63FE591}"/>
              </a:ext>
            </a:extLst>
          </p:cNvPr>
          <p:cNvSpPr/>
          <p:nvPr/>
        </p:nvSpPr>
        <p:spPr>
          <a:xfrm>
            <a:off x="6877878" y="4121807"/>
            <a:ext cx="5136780" cy="1200329"/>
          </a:xfrm>
          <a:prstGeom prst="rect">
            <a:avLst/>
          </a:prstGeom>
        </p:spPr>
        <p:txBody>
          <a:bodyPr wrap="square">
            <a:spAutoFit/>
          </a:bodyPr>
          <a:lstStyle/>
          <a:p>
            <a:r>
              <a:rPr lang="tr-TR" dirty="0"/>
              <a:t>Bu alanda </a:t>
            </a:r>
            <a:r>
              <a:rPr lang="tr-TR" dirty="0" err="1"/>
              <a:t>Blokzincir'in</a:t>
            </a:r>
            <a:r>
              <a:rPr lang="tr-TR" dirty="0"/>
              <a:t> sunacağı uygulamalar tüketeceğimiz gıdaların serüvenlerini **değişemez, şeffaf, kronolojik kayıtlarda tutarak karşımıza çıkarmaktadır.</a:t>
            </a:r>
          </a:p>
        </p:txBody>
      </p:sp>
      <p:sp>
        <p:nvSpPr>
          <p:cNvPr id="10" name="Rectangle 9">
            <a:extLst>
              <a:ext uri="{FF2B5EF4-FFF2-40B4-BE49-F238E27FC236}">
                <a16:creationId xmlns:a16="http://schemas.microsoft.com/office/drawing/2014/main" id="{10345803-5BAB-4696-976E-9DDCC074C9A5}"/>
              </a:ext>
            </a:extLst>
          </p:cNvPr>
          <p:cNvSpPr/>
          <p:nvPr/>
        </p:nvSpPr>
        <p:spPr>
          <a:xfrm>
            <a:off x="7858539" y="5273862"/>
            <a:ext cx="6096000" cy="1200329"/>
          </a:xfrm>
          <a:prstGeom prst="rect">
            <a:avLst/>
          </a:prstGeom>
        </p:spPr>
        <p:txBody>
          <a:bodyPr>
            <a:spAutoFit/>
          </a:bodyPr>
          <a:lstStyle/>
          <a:p>
            <a:r>
              <a:rPr lang="en-US" dirty="0"/>
              <a:t>IBM Food Trust</a:t>
            </a:r>
          </a:p>
          <a:p>
            <a:r>
              <a:rPr lang="en-US" dirty="0" err="1"/>
              <a:t>OpenSC</a:t>
            </a:r>
            <a:endParaRPr lang="en-US" dirty="0"/>
          </a:p>
          <a:p>
            <a:r>
              <a:rPr lang="en-US" dirty="0"/>
              <a:t>El </a:t>
            </a:r>
            <a:r>
              <a:rPr lang="en-US" dirty="0" err="1"/>
              <a:t>Ordeno</a:t>
            </a:r>
            <a:endParaRPr lang="en-US" dirty="0"/>
          </a:p>
          <a:p>
            <a:r>
              <a:rPr lang="en-US" dirty="0"/>
              <a:t>Sustainable Shrimp Partnership</a:t>
            </a:r>
            <a:endParaRPr lang="tr-TR" dirty="0"/>
          </a:p>
        </p:txBody>
      </p:sp>
    </p:spTree>
    <p:extLst>
      <p:ext uri="{BB962C8B-B14F-4D97-AF65-F5344CB8AC3E}">
        <p14:creationId xmlns:p14="http://schemas.microsoft.com/office/powerpoint/2010/main" val="19747248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A17452-C045-4403-A389-EAA987A83659}"/>
              </a:ext>
            </a:extLst>
          </p:cNvPr>
          <p:cNvSpPr>
            <a:spLocks noGrp="1"/>
          </p:cNvSpPr>
          <p:nvPr>
            <p:ph type="title"/>
          </p:nvPr>
        </p:nvSpPr>
        <p:spPr>
          <a:xfrm>
            <a:off x="569843" y="443666"/>
            <a:ext cx="10058400" cy="1371600"/>
          </a:xfrm>
        </p:spPr>
        <p:txBody>
          <a:bodyPr/>
          <a:lstStyle/>
          <a:p>
            <a:r>
              <a:rPr lang="tr-TR" dirty="0"/>
              <a:t>Ekonomi ve </a:t>
            </a:r>
            <a:r>
              <a:rPr lang="tr-TR" dirty="0" err="1"/>
              <a:t>Blockchain</a:t>
            </a:r>
            <a:endParaRPr lang="tr-TR" dirty="0"/>
          </a:p>
        </p:txBody>
      </p:sp>
      <p:pic>
        <p:nvPicPr>
          <p:cNvPr id="1026" name="Picture 2" descr="Ekonomi ve Blockchain - Çeşitli Blokzincir Kullanım Alanları">
            <a:extLst>
              <a:ext uri="{FF2B5EF4-FFF2-40B4-BE49-F238E27FC236}">
                <a16:creationId xmlns:a16="http://schemas.microsoft.com/office/drawing/2014/main" id="{7D33CD5C-4E34-4050-806B-3F87C17C26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57461" y="1786892"/>
            <a:ext cx="5764696" cy="326991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354F7802-B148-49B2-BA34-F47ED457927A}"/>
              </a:ext>
            </a:extLst>
          </p:cNvPr>
          <p:cNvSpPr/>
          <p:nvPr/>
        </p:nvSpPr>
        <p:spPr>
          <a:xfrm>
            <a:off x="463827" y="2012324"/>
            <a:ext cx="5271052" cy="2308324"/>
          </a:xfrm>
          <a:prstGeom prst="rect">
            <a:avLst/>
          </a:prstGeom>
        </p:spPr>
        <p:txBody>
          <a:bodyPr wrap="square">
            <a:spAutoFit/>
          </a:bodyPr>
          <a:lstStyle/>
          <a:p>
            <a:r>
              <a:rPr lang="tr-TR" dirty="0"/>
              <a:t>3. kişilerin aradan çıkarıldığı P2P (Peer </a:t>
            </a:r>
            <a:r>
              <a:rPr lang="tr-TR" dirty="0" err="1"/>
              <a:t>two</a:t>
            </a:r>
            <a:r>
              <a:rPr lang="tr-TR" dirty="0"/>
              <a:t> Peer) bir çözüm sunarak kaynak ve zamandan kazanç sağlayan kripto paralar </a:t>
            </a:r>
            <a:r>
              <a:rPr lang="tr-TR" dirty="0" err="1"/>
              <a:t>Blockchain</a:t>
            </a:r>
            <a:r>
              <a:rPr lang="tr-TR" dirty="0"/>
              <a:t> ekonomisi kavramını ortaya çıkarmıştır. Merkezi bir otorite olmadan tarafların kendi aralarında varlık, veri veya bilgi transferi - alışverişi yapmalarını sağlayan P2P, </a:t>
            </a:r>
            <a:r>
              <a:rPr lang="tr-TR" dirty="0" err="1"/>
              <a:t>Blokzincir'in</a:t>
            </a:r>
            <a:r>
              <a:rPr lang="tr-TR" dirty="0"/>
              <a:t> sağladığı şeffaflık, değişmezlik ve </a:t>
            </a:r>
            <a:r>
              <a:rPr lang="tr-TR" dirty="0" err="1"/>
              <a:t>merkeziyetsizlik</a:t>
            </a:r>
            <a:r>
              <a:rPr lang="tr-TR" dirty="0"/>
              <a:t> ile hayatımıza girmiştir ve son zamanlarda sıkça karşımıza çıkmaktadır.</a:t>
            </a:r>
          </a:p>
        </p:txBody>
      </p:sp>
      <p:sp>
        <p:nvSpPr>
          <p:cNvPr id="6" name="Rectangle 5">
            <a:extLst>
              <a:ext uri="{FF2B5EF4-FFF2-40B4-BE49-F238E27FC236}">
                <a16:creationId xmlns:a16="http://schemas.microsoft.com/office/drawing/2014/main" id="{704394BD-C26A-426E-9589-72A212A7958A}"/>
              </a:ext>
            </a:extLst>
          </p:cNvPr>
          <p:cNvSpPr/>
          <p:nvPr/>
        </p:nvSpPr>
        <p:spPr>
          <a:xfrm>
            <a:off x="569844" y="5253868"/>
            <a:ext cx="10730947" cy="923330"/>
          </a:xfrm>
          <a:prstGeom prst="rect">
            <a:avLst/>
          </a:prstGeom>
        </p:spPr>
        <p:txBody>
          <a:bodyPr wrap="square">
            <a:spAutoFit/>
          </a:bodyPr>
          <a:lstStyle/>
          <a:p>
            <a:r>
              <a:rPr lang="tr-TR" dirty="0"/>
              <a:t>Kripto paraların arkasında yatan </a:t>
            </a:r>
            <a:r>
              <a:rPr lang="tr-TR" dirty="0" err="1"/>
              <a:t>Blockchain</a:t>
            </a:r>
            <a:r>
              <a:rPr lang="tr-TR" dirty="0"/>
              <a:t> teknolojisiyse tarafların gizliliklerini koruyarak hızlı bir şekilde alım satım yapılabilmesini sağlarken nakit parayla alım satım yapamayacağımız birimler(1 kuruş gibi) kripto paralar ile her miktarda ödeme yapabilme özgürlüğünü bizlere sundu.</a:t>
            </a:r>
          </a:p>
        </p:txBody>
      </p:sp>
    </p:spTree>
    <p:extLst>
      <p:ext uri="{BB962C8B-B14F-4D97-AF65-F5344CB8AC3E}">
        <p14:creationId xmlns:p14="http://schemas.microsoft.com/office/powerpoint/2010/main" val="21433490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344686-24D4-49CE-8388-A6B20BDFFB4C}"/>
              </a:ext>
            </a:extLst>
          </p:cNvPr>
          <p:cNvSpPr>
            <a:spLocks noGrp="1"/>
          </p:cNvSpPr>
          <p:nvPr>
            <p:ph type="title"/>
          </p:nvPr>
        </p:nvSpPr>
        <p:spPr/>
        <p:txBody>
          <a:bodyPr/>
          <a:lstStyle/>
          <a:p>
            <a:r>
              <a:rPr lang="tr-TR" dirty="0"/>
              <a:t>Emlak ve </a:t>
            </a:r>
            <a:r>
              <a:rPr lang="tr-TR" dirty="0" err="1"/>
              <a:t>Blockchain</a:t>
            </a:r>
            <a:endParaRPr lang="tr-TR" dirty="0"/>
          </a:p>
        </p:txBody>
      </p:sp>
      <p:pic>
        <p:nvPicPr>
          <p:cNvPr id="2050" name="Picture 2" descr="Emlak ve Blockchain - Çeşitli Blokzincir Kullanım Alanları">
            <a:extLst>
              <a:ext uri="{FF2B5EF4-FFF2-40B4-BE49-F238E27FC236}">
                <a16:creationId xmlns:a16="http://schemas.microsoft.com/office/drawing/2014/main" id="{4FAD5918-D927-4D8F-B0A8-541B86CC15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42484" y="1873022"/>
            <a:ext cx="5716725" cy="4020881"/>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F5448576-6936-42A9-8CCF-651385443391}"/>
              </a:ext>
            </a:extLst>
          </p:cNvPr>
          <p:cNvSpPr/>
          <p:nvPr/>
        </p:nvSpPr>
        <p:spPr>
          <a:xfrm>
            <a:off x="724694" y="2014194"/>
            <a:ext cx="5001833" cy="3416320"/>
          </a:xfrm>
          <a:prstGeom prst="rect">
            <a:avLst/>
          </a:prstGeom>
        </p:spPr>
        <p:txBody>
          <a:bodyPr wrap="square">
            <a:spAutoFit/>
          </a:bodyPr>
          <a:lstStyle/>
          <a:p>
            <a:r>
              <a:rPr lang="tr-TR" dirty="0"/>
              <a:t>Geleneksel gayrimenkul teknolojisi alıcı ve satıcıları birbirine bağlamakla ilgilenir. </a:t>
            </a:r>
            <a:r>
              <a:rPr lang="tr-TR" dirty="0" err="1"/>
              <a:t>Blockchain</a:t>
            </a:r>
            <a:r>
              <a:rPr lang="tr-TR" dirty="0"/>
              <a:t> teknolojisinin dönüştüreceği Real </a:t>
            </a:r>
            <a:r>
              <a:rPr lang="tr-TR" dirty="0" err="1"/>
              <a:t>Estate</a:t>
            </a:r>
            <a:r>
              <a:rPr lang="tr-TR" dirty="0"/>
              <a:t> (Gayrimenkul) teknolojisiyle alıcı ve satıcıların işlemlerini avukatlar, komisyoncular, banka gibi aracılar olmadan gerçekleştirebileceği anlaşılmıştır. ATLANTA projesi emlak ve </a:t>
            </a:r>
            <a:r>
              <a:rPr lang="tr-TR" dirty="0" err="1"/>
              <a:t>blokzinciri</a:t>
            </a:r>
            <a:r>
              <a:rPr lang="tr-TR" dirty="0"/>
              <a:t> uygulamasına örnektir.</a:t>
            </a:r>
          </a:p>
          <a:p>
            <a:endParaRPr lang="tr-TR" dirty="0"/>
          </a:p>
          <a:p>
            <a:r>
              <a:rPr lang="tr-TR" dirty="0" err="1"/>
              <a:t>Blokzincir</a:t>
            </a:r>
            <a:r>
              <a:rPr lang="tr-TR" dirty="0"/>
              <a:t> teknolojisinin emlak alanında kullanılması kısmi mülkiyet, aracısız işlem, likiditenin artması, azalan maliyetler gibi artılar sunmaktadır.</a:t>
            </a:r>
          </a:p>
        </p:txBody>
      </p:sp>
    </p:spTree>
    <p:extLst>
      <p:ext uri="{BB962C8B-B14F-4D97-AF65-F5344CB8AC3E}">
        <p14:creationId xmlns:p14="http://schemas.microsoft.com/office/powerpoint/2010/main" val="37639032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66B45D-A13A-4182-80CD-0DFD4DC4BB32}"/>
              </a:ext>
            </a:extLst>
          </p:cNvPr>
          <p:cNvSpPr>
            <a:spLocks noGrp="1"/>
          </p:cNvSpPr>
          <p:nvPr>
            <p:ph type="title"/>
          </p:nvPr>
        </p:nvSpPr>
        <p:spPr>
          <a:xfrm>
            <a:off x="623267" y="254968"/>
            <a:ext cx="10058400" cy="1371600"/>
          </a:xfrm>
        </p:spPr>
        <p:txBody>
          <a:bodyPr/>
          <a:lstStyle/>
          <a:p>
            <a:r>
              <a:rPr lang="tr-TR" dirty="0"/>
              <a:t>Sadakat uygulamaları ve </a:t>
            </a:r>
            <a:r>
              <a:rPr lang="tr-TR" dirty="0" err="1"/>
              <a:t>Blockchain</a:t>
            </a:r>
            <a:endParaRPr lang="tr-TR" dirty="0"/>
          </a:p>
        </p:txBody>
      </p:sp>
      <p:pic>
        <p:nvPicPr>
          <p:cNvPr id="3" name="Picture 2">
            <a:extLst>
              <a:ext uri="{FF2B5EF4-FFF2-40B4-BE49-F238E27FC236}">
                <a16:creationId xmlns:a16="http://schemas.microsoft.com/office/drawing/2014/main" id="{75A8BA99-364E-4E98-BAAF-A075A81898B8}"/>
              </a:ext>
            </a:extLst>
          </p:cNvPr>
          <p:cNvPicPr>
            <a:picLocks noChangeAspect="1"/>
          </p:cNvPicPr>
          <p:nvPr/>
        </p:nvPicPr>
        <p:blipFill>
          <a:blip r:embed="rId3"/>
          <a:stretch>
            <a:fillRect/>
          </a:stretch>
        </p:blipFill>
        <p:spPr>
          <a:xfrm>
            <a:off x="354909" y="1699591"/>
            <a:ext cx="7053695" cy="3906079"/>
          </a:xfrm>
          <a:prstGeom prst="rect">
            <a:avLst/>
          </a:prstGeom>
        </p:spPr>
      </p:pic>
      <p:graphicFrame>
        <p:nvGraphicFramePr>
          <p:cNvPr id="5" name="Diagram 4">
            <a:extLst>
              <a:ext uri="{FF2B5EF4-FFF2-40B4-BE49-F238E27FC236}">
                <a16:creationId xmlns:a16="http://schemas.microsoft.com/office/drawing/2014/main" id="{951AE6A8-E983-4024-BB5F-4F1075460CB7}"/>
              </a:ext>
            </a:extLst>
          </p:cNvPr>
          <p:cNvGraphicFramePr/>
          <p:nvPr>
            <p:extLst>
              <p:ext uri="{D42A27DB-BD31-4B8C-83A1-F6EECF244321}">
                <p14:modId xmlns:p14="http://schemas.microsoft.com/office/powerpoint/2010/main" val="554194233"/>
              </p:ext>
            </p:extLst>
          </p:nvPr>
        </p:nvGraphicFramePr>
        <p:xfrm>
          <a:off x="6161075" y="1107753"/>
          <a:ext cx="7359590" cy="549527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6" name="TextBox 5">
            <a:extLst>
              <a:ext uri="{FF2B5EF4-FFF2-40B4-BE49-F238E27FC236}">
                <a16:creationId xmlns:a16="http://schemas.microsoft.com/office/drawing/2014/main" id="{2F7DAB86-0DF2-4CC6-B5D1-A4029D09BC2C}"/>
              </a:ext>
            </a:extLst>
          </p:cNvPr>
          <p:cNvSpPr txBox="1"/>
          <p:nvPr/>
        </p:nvSpPr>
        <p:spPr>
          <a:xfrm>
            <a:off x="7623830" y="1432733"/>
            <a:ext cx="1683573" cy="1708160"/>
          </a:xfrm>
          <a:prstGeom prst="rect">
            <a:avLst/>
          </a:prstGeom>
          <a:noFill/>
        </p:spPr>
        <p:txBody>
          <a:bodyPr wrap="square" rtlCol="0">
            <a:spAutoFit/>
          </a:bodyPr>
          <a:lstStyle/>
          <a:p>
            <a:pPr lvl="0">
              <a:lnSpc>
                <a:spcPct val="150000"/>
              </a:lnSpc>
            </a:pPr>
            <a:r>
              <a:rPr lang="tr-TR" sz="2000" b="1" dirty="0" err="1">
                <a:solidFill>
                  <a:schemeClr val="tx1"/>
                </a:solidFill>
              </a:rPr>
              <a:t>GlobalMiles</a:t>
            </a:r>
            <a:endParaRPr lang="tr-TR" sz="2000" b="1" dirty="0">
              <a:solidFill>
                <a:schemeClr val="tx1"/>
              </a:solidFill>
            </a:endParaRPr>
          </a:p>
          <a:p>
            <a:pPr lvl="0">
              <a:lnSpc>
                <a:spcPct val="150000"/>
              </a:lnSpc>
            </a:pPr>
            <a:r>
              <a:rPr lang="tr-TR" sz="1200" dirty="0" err="1"/>
              <a:t>Earn</a:t>
            </a:r>
            <a:r>
              <a:rPr lang="tr-TR" sz="1200" dirty="0"/>
              <a:t> </a:t>
            </a:r>
            <a:r>
              <a:rPr lang="tr-TR" sz="1200" dirty="0" err="1"/>
              <a:t>and</a:t>
            </a:r>
            <a:r>
              <a:rPr lang="tr-TR" sz="1200" dirty="0"/>
              <a:t> </a:t>
            </a:r>
            <a:r>
              <a:rPr lang="tr-TR" sz="1200" dirty="0" err="1"/>
              <a:t>Redeem</a:t>
            </a:r>
            <a:r>
              <a:rPr lang="tr-TR" sz="1200" dirty="0"/>
              <a:t> </a:t>
            </a:r>
            <a:r>
              <a:rPr lang="tr-TR" sz="1200" dirty="0" err="1"/>
              <a:t>miles</a:t>
            </a:r>
            <a:r>
              <a:rPr lang="tr-TR" sz="1200" dirty="0"/>
              <a:t> in </a:t>
            </a:r>
            <a:r>
              <a:rPr lang="tr-TR" sz="1200" dirty="0" err="1"/>
              <a:t>everywhere</a:t>
            </a:r>
            <a:endParaRPr lang="tr-TR" sz="1200" dirty="0"/>
          </a:p>
          <a:p>
            <a:pPr lvl="0">
              <a:lnSpc>
                <a:spcPct val="150000"/>
              </a:lnSpc>
            </a:pPr>
            <a:r>
              <a:rPr lang="tr-TR" sz="1400" dirty="0"/>
              <a:t>74K </a:t>
            </a:r>
            <a:r>
              <a:rPr lang="tr-TR" sz="1400" dirty="0" err="1"/>
              <a:t>trx</a:t>
            </a:r>
            <a:r>
              <a:rPr lang="tr-TR" sz="1400" dirty="0"/>
              <a:t> on ETH</a:t>
            </a:r>
          </a:p>
          <a:p>
            <a:endParaRPr lang="tr-TR" dirty="0"/>
          </a:p>
        </p:txBody>
      </p:sp>
      <p:sp>
        <p:nvSpPr>
          <p:cNvPr id="7" name="TextBox 6">
            <a:extLst>
              <a:ext uri="{FF2B5EF4-FFF2-40B4-BE49-F238E27FC236}">
                <a16:creationId xmlns:a16="http://schemas.microsoft.com/office/drawing/2014/main" id="{FAA00596-6311-4D10-82A6-B435A3F1AEA6}"/>
              </a:ext>
            </a:extLst>
          </p:cNvPr>
          <p:cNvSpPr txBox="1"/>
          <p:nvPr/>
        </p:nvSpPr>
        <p:spPr>
          <a:xfrm>
            <a:off x="10681667" y="3277915"/>
            <a:ext cx="1333617" cy="1508105"/>
          </a:xfrm>
          <a:prstGeom prst="rect">
            <a:avLst/>
          </a:prstGeom>
          <a:noFill/>
        </p:spPr>
        <p:txBody>
          <a:bodyPr wrap="square" rtlCol="0">
            <a:spAutoFit/>
          </a:bodyPr>
          <a:lstStyle/>
          <a:p>
            <a:pPr lvl="0" algn="ctr"/>
            <a:r>
              <a:rPr lang="tr-TR" sz="2000" b="1" dirty="0" err="1">
                <a:solidFill>
                  <a:schemeClr val="tx1"/>
                </a:solidFill>
              </a:rPr>
              <a:t>Lolli</a:t>
            </a:r>
            <a:endParaRPr lang="tr-TR" sz="2000" b="1" dirty="0">
              <a:solidFill>
                <a:schemeClr val="tx1"/>
              </a:solidFill>
            </a:endParaRPr>
          </a:p>
          <a:p>
            <a:pPr lvl="0">
              <a:lnSpc>
                <a:spcPct val="150000"/>
              </a:lnSpc>
            </a:pPr>
            <a:r>
              <a:rPr lang="tr-TR" sz="1200" dirty="0" err="1"/>
              <a:t>Earn</a:t>
            </a:r>
            <a:r>
              <a:rPr lang="tr-TR" sz="1200" dirty="0"/>
              <a:t> </a:t>
            </a:r>
            <a:r>
              <a:rPr lang="tr-TR" sz="1200" dirty="0" err="1"/>
              <a:t>crypto</a:t>
            </a:r>
            <a:r>
              <a:rPr lang="tr-TR" sz="1200" dirty="0"/>
              <a:t> </a:t>
            </a:r>
            <a:r>
              <a:rPr lang="tr-TR" sz="1200" dirty="0" err="1"/>
              <a:t>with</a:t>
            </a:r>
            <a:r>
              <a:rPr lang="tr-TR" sz="1200" dirty="0"/>
              <a:t> FIAT </a:t>
            </a:r>
            <a:r>
              <a:rPr lang="tr-TR" sz="1200" dirty="0" err="1"/>
              <a:t>payment</a:t>
            </a:r>
            <a:endParaRPr lang="tr-TR" sz="1200" dirty="0"/>
          </a:p>
          <a:p>
            <a:pPr lvl="0">
              <a:lnSpc>
                <a:spcPct val="150000"/>
              </a:lnSpc>
            </a:pPr>
            <a:r>
              <a:rPr lang="tr-TR" sz="1200" dirty="0" err="1"/>
              <a:t>Chrome</a:t>
            </a:r>
            <a:r>
              <a:rPr lang="tr-TR" sz="1200" dirty="0"/>
              <a:t> </a:t>
            </a:r>
            <a:r>
              <a:rPr lang="tr-TR" sz="1200" dirty="0" err="1"/>
              <a:t>Plugin</a:t>
            </a:r>
            <a:endParaRPr lang="tr-TR" sz="1200" dirty="0"/>
          </a:p>
          <a:p>
            <a:endParaRPr lang="tr-TR" dirty="0"/>
          </a:p>
        </p:txBody>
      </p:sp>
      <p:sp>
        <p:nvSpPr>
          <p:cNvPr id="8" name="TextBox 7">
            <a:extLst>
              <a:ext uri="{FF2B5EF4-FFF2-40B4-BE49-F238E27FC236}">
                <a16:creationId xmlns:a16="http://schemas.microsoft.com/office/drawing/2014/main" id="{DAFACC6C-A146-40D7-8FB0-F11949A56269}"/>
              </a:ext>
            </a:extLst>
          </p:cNvPr>
          <p:cNvSpPr txBox="1"/>
          <p:nvPr/>
        </p:nvSpPr>
        <p:spPr>
          <a:xfrm>
            <a:off x="9598919" y="4986640"/>
            <a:ext cx="1612635" cy="1415772"/>
          </a:xfrm>
          <a:prstGeom prst="rect">
            <a:avLst/>
          </a:prstGeom>
          <a:noFill/>
        </p:spPr>
        <p:txBody>
          <a:bodyPr wrap="square" rtlCol="0">
            <a:spAutoFit/>
          </a:bodyPr>
          <a:lstStyle/>
          <a:p>
            <a:pPr lvl="0"/>
            <a:r>
              <a:rPr lang="tr-TR" sz="2000" b="1" dirty="0" err="1">
                <a:solidFill>
                  <a:schemeClr val="tx1"/>
                </a:solidFill>
              </a:rPr>
              <a:t>LoyalWallet</a:t>
            </a:r>
            <a:endParaRPr lang="tr-TR" sz="2000" b="1" dirty="0">
              <a:solidFill>
                <a:schemeClr val="tx1"/>
              </a:solidFill>
            </a:endParaRPr>
          </a:p>
          <a:p>
            <a:pPr lvl="0"/>
            <a:r>
              <a:rPr lang="tr-TR" sz="1200" dirty="0"/>
              <a:t>Universal </a:t>
            </a:r>
            <a:r>
              <a:rPr lang="tr-TR" sz="1200" dirty="0" err="1"/>
              <a:t>rewards</a:t>
            </a:r>
            <a:r>
              <a:rPr lang="tr-TR" sz="1200" dirty="0"/>
              <a:t>, </a:t>
            </a:r>
            <a:r>
              <a:rPr lang="tr-TR" sz="1200" dirty="0" err="1"/>
              <a:t>payment</a:t>
            </a:r>
            <a:r>
              <a:rPr lang="tr-TR" sz="1200" dirty="0"/>
              <a:t>, </a:t>
            </a:r>
            <a:r>
              <a:rPr lang="tr-TR" sz="1200" dirty="0" err="1"/>
              <a:t>exchange</a:t>
            </a:r>
            <a:r>
              <a:rPr lang="tr-TR" sz="1200" dirty="0"/>
              <a:t>, transfer</a:t>
            </a:r>
          </a:p>
          <a:p>
            <a:pPr lvl="0"/>
            <a:r>
              <a:rPr lang="tr-TR" sz="1200" dirty="0"/>
              <a:t>LYL - </a:t>
            </a:r>
            <a:r>
              <a:rPr lang="tr-TR" sz="1200" dirty="0" err="1"/>
              <a:t>LoyalCoin</a:t>
            </a:r>
            <a:endParaRPr lang="tr-TR" sz="1200" dirty="0"/>
          </a:p>
          <a:p>
            <a:endParaRPr lang="tr-TR" dirty="0"/>
          </a:p>
        </p:txBody>
      </p:sp>
      <p:sp>
        <p:nvSpPr>
          <p:cNvPr id="9" name="TextBox 8">
            <a:extLst>
              <a:ext uri="{FF2B5EF4-FFF2-40B4-BE49-F238E27FC236}">
                <a16:creationId xmlns:a16="http://schemas.microsoft.com/office/drawing/2014/main" id="{4F16F257-3DAB-4C00-AD09-83C9707060B2}"/>
              </a:ext>
            </a:extLst>
          </p:cNvPr>
          <p:cNvSpPr txBox="1"/>
          <p:nvPr/>
        </p:nvSpPr>
        <p:spPr>
          <a:xfrm>
            <a:off x="7003435" y="4633153"/>
            <a:ext cx="1758379" cy="369332"/>
          </a:xfrm>
          <a:prstGeom prst="rect">
            <a:avLst/>
          </a:prstGeom>
          <a:noFill/>
        </p:spPr>
        <p:txBody>
          <a:bodyPr wrap="square" rtlCol="0">
            <a:spAutoFit/>
          </a:bodyPr>
          <a:lstStyle/>
          <a:p>
            <a:endParaRPr lang="tr-TR" dirty="0"/>
          </a:p>
        </p:txBody>
      </p:sp>
      <p:sp>
        <p:nvSpPr>
          <p:cNvPr id="10" name="TextBox 9">
            <a:extLst>
              <a:ext uri="{FF2B5EF4-FFF2-40B4-BE49-F238E27FC236}">
                <a16:creationId xmlns:a16="http://schemas.microsoft.com/office/drawing/2014/main" id="{5FFDCB14-938D-4CC0-B6A2-16104921EE08}"/>
              </a:ext>
            </a:extLst>
          </p:cNvPr>
          <p:cNvSpPr txBox="1"/>
          <p:nvPr/>
        </p:nvSpPr>
        <p:spPr>
          <a:xfrm>
            <a:off x="7680520" y="4894307"/>
            <a:ext cx="1405006" cy="1600438"/>
          </a:xfrm>
          <a:prstGeom prst="rect">
            <a:avLst/>
          </a:prstGeom>
          <a:noFill/>
        </p:spPr>
        <p:txBody>
          <a:bodyPr wrap="square" rtlCol="0">
            <a:spAutoFit/>
          </a:bodyPr>
          <a:lstStyle/>
          <a:p>
            <a:pPr lvl="0" algn="ctr"/>
            <a:r>
              <a:rPr lang="tr-TR" sz="2000" b="1" dirty="0" err="1">
                <a:solidFill>
                  <a:prstClr val="black"/>
                </a:solidFill>
              </a:rPr>
              <a:t>Others</a:t>
            </a:r>
            <a:endParaRPr lang="tr-TR" sz="2000" b="1" dirty="0">
              <a:solidFill>
                <a:prstClr val="black"/>
              </a:solidFill>
            </a:endParaRPr>
          </a:p>
          <a:p>
            <a:pPr lvl="0"/>
            <a:r>
              <a:rPr lang="tr-TR" sz="1200" b="1" dirty="0">
                <a:solidFill>
                  <a:prstClr val="black"/>
                </a:solidFill>
              </a:rPr>
              <a:t>STORMX</a:t>
            </a:r>
            <a:r>
              <a:rPr lang="tr-TR" sz="1200" dirty="0">
                <a:solidFill>
                  <a:prstClr val="black"/>
                </a:solidFill>
              </a:rPr>
              <a:t> – 141K </a:t>
            </a:r>
            <a:r>
              <a:rPr lang="tr-TR" sz="1200" b="1" dirty="0" err="1">
                <a:solidFill>
                  <a:prstClr val="black"/>
                </a:solidFill>
              </a:rPr>
              <a:t>CryptoBonusMiles</a:t>
            </a:r>
            <a:r>
              <a:rPr lang="tr-TR" sz="1200" dirty="0">
                <a:solidFill>
                  <a:prstClr val="black"/>
                </a:solidFill>
              </a:rPr>
              <a:t> – 10K </a:t>
            </a:r>
          </a:p>
          <a:p>
            <a:pPr lvl="0"/>
            <a:r>
              <a:rPr lang="tr-TR" sz="1200" b="1" dirty="0" err="1">
                <a:solidFill>
                  <a:prstClr val="black"/>
                </a:solidFill>
              </a:rPr>
              <a:t>Carry</a:t>
            </a:r>
            <a:r>
              <a:rPr lang="tr-TR" sz="1200" b="1" dirty="0">
                <a:solidFill>
                  <a:prstClr val="black"/>
                </a:solidFill>
              </a:rPr>
              <a:t> </a:t>
            </a:r>
            <a:r>
              <a:rPr lang="tr-TR" sz="1200" dirty="0">
                <a:solidFill>
                  <a:prstClr val="black"/>
                </a:solidFill>
              </a:rPr>
              <a:t>– 173K </a:t>
            </a:r>
          </a:p>
          <a:p>
            <a:pPr lvl="0"/>
            <a:r>
              <a:rPr lang="tr-TR" sz="1200" dirty="0" err="1">
                <a:solidFill>
                  <a:prstClr val="black"/>
                </a:solidFill>
              </a:rPr>
              <a:t>trx</a:t>
            </a:r>
            <a:r>
              <a:rPr lang="tr-TR" sz="1200" dirty="0">
                <a:solidFill>
                  <a:prstClr val="black"/>
                </a:solidFill>
              </a:rPr>
              <a:t> on ETH </a:t>
            </a:r>
          </a:p>
          <a:p>
            <a:endParaRPr lang="tr-TR" dirty="0"/>
          </a:p>
        </p:txBody>
      </p:sp>
    </p:spTree>
    <p:extLst>
      <p:ext uri="{BB962C8B-B14F-4D97-AF65-F5344CB8AC3E}">
        <p14:creationId xmlns:p14="http://schemas.microsoft.com/office/powerpoint/2010/main" val="36990014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CA2237-0A7B-4221-94FC-F42294EC856F}"/>
              </a:ext>
            </a:extLst>
          </p:cNvPr>
          <p:cNvSpPr>
            <a:spLocks noGrp="1"/>
          </p:cNvSpPr>
          <p:nvPr>
            <p:ph type="title"/>
          </p:nvPr>
        </p:nvSpPr>
        <p:spPr>
          <a:xfrm>
            <a:off x="465482" y="93461"/>
            <a:ext cx="10058400" cy="1371600"/>
          </a:xfrm>
        </p:spPr>
        <p:txBody>
          <a:bodyPr/>
          <a:lstStyle/>
          <a:p>
            <a:r>
              <a:rPr lang="tr-TR" dirty="0"/>
              <a:t>Yapay Zeka ve </a:t>
            </a:r>
            <a:r>
              <a:rPr lang="tr-TR" dirty="0" err="1"/>
              <a:t>Blockchain</a:t>
            </a:r>
            <a:endParaRPr lang="tr-TR" dirty="0"/>
          </a:p>
        </p:txBody>
      </p:sp>
      <p:sp>
        <p:nvSpPr>
          <p:cNvPr id="4" name="Rectangle 3">
            <a:extLst>
              <a:ext uri="{FF2B5EF4-FFF2-40B4-BE49-F238E27FC236}">
                <a16:creationId xmlns:a16="http://schemas.microsoft.com/office/drawing/2014/main" id="{C0A0D391-86D2-451D-A9F7-4FE4A2A746F2}"/>
              </a:ext>
            </a:extLst>
          </p:cNvPr>
          <p:cNvSpPr/>
          <p:nvPr/>
        </p:nvSpPr>
        <p:spPr>
          <a:xfrm>
            <a:off x="465481" y="1341509"/>
            <a:ext cx="6541605" cy="1477328"/>
          </a:xfrm>
          <a:prstGeom prst="rect">
            <a:avLst/>
          </a:prstGeom>
        </p:spPr>
        <p:txBody>
          <a:bodyPr wrap="square">
            <a:spAutoFit/>
          </a:bodyPr>
          <a:lstStyle/>
          <a:p>
            <a:r>
              <a:rPr lang="tr-TR" dirty="0"/>
              <a:t>Yapay zeka, büyük veriye ihtiyaç duyar. Ancak verilerin doğruluğu, veri çokluğundan daha önemlidir. Bu durumda </a:t>
            </a:r>
            <a:r>
              <a:rPr lang="tr-TR" dirty="0" err="1"/>
              <a:t>blokzincirlerin</a:t>
            </a:r>
            <a:r>
              <a:rPr lang="tr-TR" dirty="0"/>
              <a:t> sağlayacağı veriler Yapay Zeka uygulamaları için bulunmaz bir nimettir. Bunun yanı sıra Yapay </a:t>
            </a:r>
            <a:r>
              <a:rPr lang="tr-TR" dirty="0" err="1"/>
              <a:t>Zeka'da</a:t>
            </a:r>
            <a:r>
              <a:rPr lang="tr-TR" dirty="0"/>
              <a:t> </a:t>
            </a:r>
            <a:r>
              <a:rPr lang="tr-TR" dirty="0" err="1"/>
              <a:t>Blokzincir'e</a:t>
            </a:r>
            <a:r>
              <a:rPr lang="tr-TR" dirty="0"/>
              <a:t> yardımcı olabilir.</a:t>
            </a:r>
          </a:p>
          <a:p>
            <a:endParaRPr lang="tr-TR" dirty="0"/>
          </a:p>
        </p:txBody>
      </p:sp>
      <p:pic>
        <p:nvPicPr>
          <p:cNvPr id="5" name="Picture 4">
            <a:extLst>
              <a:ext uri="{FF2B5EF4-FFF2-40B4-BE49-F238E27FC236}">
                <a16:creationId xmlns:a16="http://schemas.microsoft.com/office/drawing/2014/main" id="{B5D50028-BFEF-47C9-B7D9-51BF982CE664}"/>
              </a:ext>
            </a:extLst>
          </p:cNvPr>
          <p:cNvPicPr>
            <a:picLocks noChangeAspect="1"/>
          </p:cNvPicPr>
          <p:nvPr/>
        </p:nvPicPr>
        <p:blipFill>
          <a:blip r:embed="rId2"/>
          <a:stretch>
            <a:fillRect/>
          </a:stretch>
        </p:blipFill>
        <p:spPr>
          <a:xfrm>
            <a:off x="7624761" y="867528"/>
            <a:ext cx="3800475" cy="4019550"/>
          </a:xfrm>
          <a:prstGeom prst="rect">
            <a:avLst/>
          </a:prstGeom>
        </p:spPr>
      </p:pic>
      <p:sp>
        <p:nvSpPr>
          <p:cNvPr id="7" name="Rectangle 6">
            <a:extLst>
              <a:ext uri="{FF2B5EF4-FFF2-40B4-BE49-F238E27FC236}">
                <a16:creationId xmlns:a16="http://schemas.microsoft.com/office/drawing/2014/main" id="{5060083F-CE1B-44BD-9ADD-A913B7B303AA}"/>
              </a:ext>
            </a:extLst>
          </p:cNvPr>
          <p:cNvSpPr/>
          <p:nvPr/>
        </p:nvSpPr>
        <p:spPr>
          <a:xfrm>
            <a:off x="465481" y="2695284"/>
            <a:ext cx="6541605" cy="2308324"/>
          </a:xfrm>
          <a:prstGeom prst="rect">
            <a:avLst/>
          </a:prstGeom>
        </p:spPr>
        <p:txBody>
          <a:bodyPr wrap="square">
            <a:spAutoFit/>
          </a:bodyPr>
          <a:lstStyle/>
          <a:p>
            <a:r>
              <a:rPr lang="tr-TR" dirty="0"/>
              <a:t>Nisan 2021'de, </a:t>
            </a:r>
            <a:r>
              <a:rPr lang="tr-TR" dirty="0" err="1"/>
              <a:t>API'lerin</a:t>
            </a:r>
            <a:r>
              <a:rPr lang="tr-TR" dirty="0"/>
              <a:t> akıllı sözleşmelere entegre edilmesine yardımcı olan </a:t>
            </a:r>
            <a:r>
              <a:rPr lang="tr-TR" dirty="0" err="1"/>
              <a:t>Oraichain</a:t>
            </a:r>
            <a:r>
              <a:rPr lang="tr-TR" dirty="0"/>
              <a:t> </a:t>
            </a:r>
            <a:r>
              <a:rPr lang="tr-TR" dirty="0" err="1"/>
              <a:t>Studio</a:t>
            </a:r>
            <a:r>
              <a:rPr lang="tr-TR" dirty="0"/>
              <a:t> adlı bir geliştirici platformu hayata geçti. Yapay zeka verilerinin doğruluğunu onaylayan ve ardından oluşturulan verileri merkezi kontrole ihtiyaç duymadan birden fazla </a:t>
            </a:r>
            <a:r>
              <a:rPr lang="tr-TR" dirty="0" err="1"/>
              <a:t>blockchain</a:t>
            </a:r>
            <a:r>
              <a:rPr lang="tr-TR" dirty="0"/>
              <a:t> ağına dağıtma özelliği sundu. Zamanla bu teknoloji, ileri seviyede geliştirilebilen yapay zeka modellerine erişim ihtimali sunabileceği gibi, çok daha fazla sayıda insanın bu teknolojinin sunduğu özelliklerden faydalanmasını mümkün hale getirebilir.</a:t>
            </a:r>
          </a:p>
        </p:txBody>
      </p:sp>
      <p:sp>
        <p:nvSpPr>
          <p:cNvPr id="9" name="Rectangle 8">
            <a:extLst>
              <a:ext uri="{FF2B5EF4-FFF2-40B4-BE49-F238E27FC236}">
                <a16:creationId xmlns:a16="http://schemas.microsoft.com/office/drawing/2014/main" id="{F76AF2AD-C40E-47CD-8B71-345EB267C7BD}"/>
              </a:ext>
            </a:extLst>
          </p:cNvPr>
          <p:cNvSpPr/>
          <p:nvPr/>
        </p:nvSpPr>
        <p:spPr>
          <a:xfrm>
            <a:off x="465481" y="5051559"/>
            <a:ext cx="11261035" cy="1200329"/>
          </a:xfrm>
          <a:prstGeom prst="rect">
            <a:avLst/>
          </a:prstGeom>
        </p:spPr>
        <p:txBody>
          <a:bodyPr wrap="square">
            <a:spAutoFit/>
          </a:bodyPr>
          <a:lstStyle/>
          <a:p>
            <a:r>
              <a:rPr lang="tr-TR" dirty="0"/>
              <a:t>Firma, yeni geliştirdiği </a:t>
            </a:r>
            <a:r>
              <a:rPr lang="tr-TR" dirty="0" err="1"/>
              <a:t>aiRight</a:t>
            </a:r>
            <a:r>
              <a:rPr lang="tr-TR" dirty="0"/>
              <a:t> isimli sistemi piyasaya sürmek üzere. Dünyanın ilk hepsi bir arada NFT oluşturma ve telif hakkı yönetim platformu olan bu sistemde yapay zeka ile NFT oluşturmak ve </a:t>
            </a:r>
            <a:r>
              <a:rPr lang="tr-TR" dirty="0" err="1"/>
              <a:t>blockchain</a:t>
            </a:r>
            <a:r>
              <a:rPr lang="tr-TR" dirty="0"/>
              <a:t> üzerinde telif haklarını güvence altına almak dahil olmak üzere, </a:t>
            </a:r>
            <a:r>
              <a:rPr lang="tr-TR" dirty="0" err="1"/>
              <a:t>non-fungible</a:t>
            </a:r>
            <a:r>
              <a:rPr lang="tr-TR" dirty="0"/>
              <a:t> </a:t>
            </a:r>
            <a:r>
              <a:rPr lang="tr-TR" dirty="0" err="1"/>
              <a:t>token</a:t>
            </a:r>
            <a:r>
              <a:rPr lang="tr-TR" dirty="0"/>
              <a:t> piyasası için eksiksiz hizmet seti sunuyor. Yapay zeka hizmetleri ayrıca kullanıcıların </a:t>
            </a:r>
            <a:r>
              <a:rPr lang="tr-TR" dirty="0" err="1"/>
              <a:t>NFT'lerin</a:t>
            </a:r>
            <a:r>
              <a:rPr lang="tr-TR" dirty="0"/>
              <a:t> benzersizliğini ve gerçekliğini kolayca doğrulamasını sağlıyor.</a:t>
            </a:r>
          </a:p>
        </p:txBody>
      </p:sp>
    </p:spTree>
    <p:extLst>
      <p:ext uri="{BB962C8B-B14F-4D97-AF65-F5344CB8AC3E}">
        <p14:creationId xmlns:p14="http://schemas.microsoft.com/office/powerpoint/2010/main" val="21998499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8DABF3-B3A4-4B5F-A448-F2F031CB75C7}"/>
              </a:ext>
            </a:extLst>
          </p:cNvPr>
          <p:cNvSpPr>
            <a:spLocks noGrp="1"/>
          </p:cNvSpPr>
          <p:nvPr>
            <p:ph type="title"/>
          </p:nvPr>
        </p:nvSpPr>
        <p:spPr>
          <a:xfrm>
            <a:off x="762000" y="404984"/>
            <a:ext cx="10058400" cy="1371600"/>
          </a:xfrm>
        </p:spPr>
        <p:txBody>
          <a:bodyPr/>
          <a:lstStyle/>
          <a:p>
            <a:r>
              <a:rPr lang="tr-TR" dirty="0"/>
              <a:t>Nesnelerin İnterneti(IOT) ve </a:t>
            </a:r>
            <a:r>
              <a:rPr lang="tr-TR" dirty="0" err="1"/>
              <a:t>Blockchain</a:t>
            </a:r>
            <a:endParaRPr lang="tr-TR" dirty="0"/>
          </a:p>
        </p:txBody>
      </p:sp>
      <p:sp>
        <p:nvSpPr>
          <p:cNvPr id="4" name="Rectangle 3">
            <a:extLst>
              <a:ext uri="{FF2B5EF4-FFF2-40B4-BE49-F238E27FC236}">
                <a16:creationId xmlns:a16="http://schemas.microsoft.com/office/drawing/2014/main" id="{C6F28F19-474C-443B-BECB-894609BA0AE9}"/>
              </a:ext>
            </a:extLst>
          </p:cNvPr>
          <p:cNvSpPr/>
          <p:nvPr/>
        </p:nvSpPr>
        <p:spPr>
          <a:xfrm>
            <a:off x="612913" y="1485831"/>
            <a:ext cx="10966174" cy="923330"/>
          </a:xfrm>
          <a:prstGeom prst="rect">
            <a:avLst/>
          </a:prstGeom>
        </p:spPr>
        <p:txBody>
          <a:bodyPr wrap="square">
            <a:spAutoFit/>
          </a:bodyPr>
          <a:lstStyle/>
          <a:p>
            <a:r>
              <a:rPr lang="tr-TR" dirty="0" err="1"/>
              <a:t>Blokzincirin</a:t>
            </a:r>
            <a:r>
              <a:rPr lang="tr-TR" dirty="0"/>
              <a:t> kayıt, sıra yapılarının veri güvenliğini ve şeffaflığını sağladığını biliyoruz. Ayrıca IOT teknolojisinin de gizliliğimizi riske atabilecek güvenlik açıklarına sahip olabileceğini de hatırlamamız gerek. Günümüz teknolojilerinden IOT ve </a:t>
            </a:r>
            <a:r>
              <a:rPr lang="tr-TR" dirty="0" err="1"/>
              <a:t>Blockchain</a:t>
            </a:r>
            <a:r>
              <a:rPr lang="tr-TR" dirty="0"/>
              <a:t> veri güvenliği, güvenlik açıkları, doğruluğu sağlama konularında birbirlerine destek olabilir.</a:t>
            </a:r>
          </a:p>
        </p:txBody>
      </p:sp>
      <p:sp>
        <p:nvSpPr>
          <p:cNvPr id="8" name="Rectangle 7">
            <a:extLst>
              <a:ext uri="{FF2B5EF4-FFF2-40B4-BE49-F238E27FC236}">
                <a16:creationId xmlns:a16="http://schemas.microsoft.com/office/drawing/2014/main" id="{0CEF5426-E7C5-436E-9392-84F7104F46F4}"/>
              </a:ext>
            </a:extLst>
          </p:cNvPr>
          <p:cNvSpPr/>
          <p:nvPr/>
        </p:nvSpPr>
        <p:spPr>
          <a:xfrm>
            <a:off x="612912" y="2409161"/>
            <a:ext cx="11095383" cy="3693319"/>
          </a:xfrm>
          <a:prstGeom prst="rect">
            <a:avLst/>
          </a:prstGeom>
        </p:spPr>
        <p:txBody>
          <a:bodyPr wrap="square">
            <a:spAutoFit/>
          </a:bodyPr>
          <a:lstStyle/>
          <a:p>
            <a:pPr marL="285750" indent="-285750">
              <a:buFont typeface="Arial" panose="020B0604020202020204" pitchFamily="34" charset="0"/>
              <a:buChar char="•"/>
            </a:pPr>
            <a:r>
              <a:rPr lang="tr-TR" b="1" dirty="0"/>
              <a:t> </a:t>
            </a:r>
            <a:r>
              <a:rPr lang="tr-TR" b="1" dirty="0" err="1"/>
              <a:t>Helium</a:t>
            </a:r>
            <a:r>
              <a:rPr lang="tr-TR" b="1" dirty="0"/>
              <a:t> </a:t>
            </a:r>
            <a:r>
              <a:rPr lang="tr-TR" dirty="0"/>
              <a:t>, dünyanın ilk merkezi olmayan makine ağıdır. Şirket, düşük güçlü </a:t>
            </a:r>
            <a:r>
              <a:rPr lang="tr-TR" dirty="0" err="1"/>
              <a:t>IoT</a:t>
            </a:r>
            <a:r>
              <a:rPr lang="tr-TR" dirty="0"/>
              <a:t> makinelerini (yönlendiriciler ve mikroçipler gibi) internete bağlamak için blok zinciri kullanıyor . </a:t>
            </a:r>
            <a:r>
              <a:rPr lang="tr-TR" dirty="0" err="1"/>
              <a:t>Helium'un</a:t>
            </a:r>
            <a:r>
              <a:rPr lang="tr-TR" dirty="0"/>
              <a:t> blok zinciri tabanlı kablosuz internet altyapısı, internet bağlantısını güçlendirmek ve “akıllı” makineleri çalıştırmak için gereken gücü büyük ölçüde azaltmak için radyo teknolojisini kullanır.</a:t>
            </a:r>
          </a:p>
          <a:p>
            <a:pPr marL="285750" indent="-285750">
              <a:buFont typeface="Arial" panose="020B0604020202020204" pitchFamily="34" charset="0"/>
              <a:buChar char="•"/>
            </a:pPr>
            <a:r>
              <a:rPr lang="tr-TR" b="1" dirty="0" err="1"/>
              <a:t>Chronicled</a:t>
            </a:r>
            <a:r>
              <a:rPr lang="tr-TR" b="1" dirty="0"/>
              <a:t> </a:t>
            </a:r>
            <a:r>
              <a:rPr lang="tr-TR" dirty="0"/>
              <a:t>uçtan uca bir tedarik zinciri çözümü sunmak için </a:t>
            </a:r>
            <a:r>
              <a:rPr lang="tr-TR" dirty="0" err="1"/>
              <a:t>blockchain</a:t>
            </a:r>
            <a:r>
              <a:rPr lang="tr-TR" dirty="0"/>
              <a:t> ve </a:t>
            </a:r>
            <a:r>
              <a:rPr lang="tr-TR" dirty="0" err="1"/>
              <a:t>IoT</a:t>
            </a:r>
            <a:r>
              <a:rPr lang="tr-TR" dirty="0"/>
              <a:t> ürünlerini birleştirir. </a:t>
            </a:r>
            <a:r>
              <a:rPr lang="tr-TR" dirty="0" err="1"/>
              <a:t>Farmasötik</a:t>
            </a:r>
            <a:r>
              <a:rPr lang="tr-TR" dirty="0"/>
              <a:t> ve gıda tedarik endüstrilerine odaklanan </a:t>
            </a:r>
            <a:r>
              <a:rPr lang="tr-TR" dirty="0" err="1"/>
              <a:t>Chronicled</a:t>
            </a:r>
            <a:r>
              <a:rPr lang="tr-TR" dirty="0"/>
              <a:t>, nakliye süreçlerinde gerçek zamanlı güncellemeler sağlamak için </a:t>
            </a:r>
            <a:r>
              <a:rPr lang="tr-TR" dirty="0" err="1"/>
              <a:t>IoT</a:t>
            </a:r>
            <a:r>
              <a:rPr lang="tr-TR" dirty="0"/>
              <a:t> özellikli nakliye konteynerleri ve </a:t>
            </a:r>
            <a:r>
              <a:rPr lang="tr-TR" dirty="0" err="1"/>
              <a:t>sensörler</a:t>
            </a:r>
            <a:r>
              <a:rPr lang="tr-TR" dirty="0"/>
              <a:t> kullanır. </a:t>
            </a:r>
            <a:r>
              <a:rPr lang="tr-TR" dirty="0" err="1"/>
              <a:t>IoT</a:t>
            </a:r>
            <a:r>
              <a:rPr lang="tr-TR" dirty="0"/>
              <a:t> cihazlarında blok zinciri uygulamak, bir ilaç veya gıda tedarik nakliye sürecine dahil olan tüm tarafların, gözetim zincirinden ve süreç sırasında herhangi bir sorun ortaya çıkarsa tam olarak farkında olmalarına olanak tanır.</a:t>
            </a:r>
          </a:p>
          <a:p>
            <a:pPr marL="285750" indent="-285750">
              <a:buFont typeface="Arial" panose="020B0604020202020204" pitchFamily="34" charset="0"/>
              <a:buChar char="•"/>
            </a:pPr>
            <a:r>
              <a:rPr lang="tr-TR" b="1" dirty="0" err="1"/>
              <a:t>ArcTouch</a:t>
            </a:r>
            <a:r>
              <a:rPr lang="tr-TR" dirty="0"/>
              <a:t> , bir dizi akıllı, bağlantılı öğe için blok zinciri tabanlı yazılım geliştirir ve oluşturur; sesli asistanlar, giyilebilir cihazlar ve akıllı TV'ler dahil. Şirket, Amazon </a:t>
            </a:r>
            <a:r>
              <a:rPr lang="tr-TR" dirty="0" err="1"/>
              <a:t>Alexa</a:t>
            </a:r>
            <a:r>
              <a:rPr lang="tr-TR" dirty="0"/>
              <a:t> ve Facebook Messenger gibi </a:t>
            </a:r>
            <a:r>
              <a:rPr lang="tr-TR" dirty="0" err="1"/>
              <a:t>IoT</a:t>
            </a:r>
            <a:r>
              <a:rPr lang="tr-TR" dirty="0"/>
              <a:t> cihazlarına bağlanan birkaç blok zinciri </a:t>
            </a:r>
            <a:r>
              <a:rPr lang="tr-TR" dirty="0" err="1"/>
              <a:t>DApp'leri</a:t>
            </a:r>
            <a:r>
              <a:rPr lang="tr-TR" dirty="0"/>
              <a:t> oluşturdu.</a:t>
            </a:r>
          </a:p>
          <a:p>
            <a:pPr marL="285750" indent="-285750">
              <a:buFont typeface="Arial" panose="020B0604020202020204" pitchFamily="34" charset="0"/>
              <a:buChar char="•"/>
            </a:pPr>
            <a:endParaRPr lang="tr-TR" b="1" dirty="0"/>
          </a:p>
        </p:txBody>
      </p:sp>
    </p:spTree>
    <p:extLst>
      <p:ext uri="{BB962C8B-B14F-4D97-AF65-F5344CB8AC3E}">
        <p14:creationId xmlns:p14="http://schemas.microsoft.com/office/powerpoint/2010/main" val="41738458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8EEC2A-0441-4B3B-B0DF-6FFA454E3372}"/>
              </a:ext>
            </a:extLst>
          </p:cNvPr>
          <p:cNvSpPr>
            <a:spLocks noGrp="1"/>
          </p:cNvSpPr>
          <p:nvPr>
            <p:ph type="title"/>
          </p:nvPr>
        </p:nvSpPr>
        <p:spPr>
          <a:xfrm>
            <a:off x="748747" y="447402"/>
            <a:ext cx="10058400" cy="1371600"/>
          </a:xfrm>
        </p:spPr>
        <p:txBody>
          <a:bodyPr>
            <a:normAutofit/>
          </a:bodyPr>
          <a:lstStyle/>
          <a:p>
            <a:r>
              <a:rPr lang="tr-TR" dirty="0"/>
              <a:t>IoT'de </a:t>
            </a:r>
            <a:r>
              <a:rPr lang="tr-TR" dirty="0" err="1"/>
              <a:t>Blockchain'in</a:t>
            </a:r>
            <a:r>
              <a:rPr lang="tr-TR" dirty="0"/>
              <a:t> Faydaları</a:t>
            </a:r>
          </a:p>
        </p:txBody>
      </p:sp>
      <p:sp>
        <p:nvSpPr>
          <p:cNvPr id="4" name="Rectangle 3">
            <a:extLst>
              <a:ext uri="{FF2B5EF4-FFF2-40B4-BE49-F238E27FC236}">
                <a16:creationId xmlns:a16="http://schemas.microsoft.com/office/drawing/2014/main" id="{21C33B38-F270-459F-A017-0D48D5DEC0D2}"/>
              </a:ext>
            </a:extLst>
          </p:cNvPr>
          <p:cNvSpPr/>
          <p:nvPr/>
        </p:nvSpPr>
        <p:spPr>
          <a:xfrm>
            <a:off x="612913" y="1968089"/>
            <a:ext cx="10966174" cy="4247317"/>
          </a:xfrm>
          <a:prstGeom prst="rect">
            <a:avLst/>
          </a:prstGeom>
        </p:spPr>
        <p:txBody>
          <a:bodyPr wrap="square">
            <a:spAutoFit/>
          </a:bodyPr>
          <a:lstStyle/>
          <a:p>
            <a:r>
              <a:rPr lang="tr-TR" dirty="0"/>
              <a:t>Mevcut cansız </a:t>
            </a:r>
            <a:r>
              <a:rPr lang="tr-TR" dirty="0" err="1"/>
              <a:t>IoT</a:t>
            </a:r>
            <a:r>
              <a:rPr lang="tr-TR" dirty="0"/>
              <a:t> siber güvenlik protokolleri nedeniyle bildirilen düzinelerce kabus vakası var. Bir durumda, bilgisayar korsanları bir bebek telsizinin kamerasına erişim sağladı ve menzil içinde olan her şeyi görüp dinleyebildi. Başka bir siber güvenlik kazası, bir kumarhanenin yüksek kapasiteli veri tabanının, otelin akvaryumundaki akıllı bir termometrenin </a:t>
            </a:r>
            <a:r>
              <a:rPr lang="tr-TR" dirty="0" err="1"/>
              <a:t>hacklenmesi</a:t>
            </a:r>
            <a:r>
              <a:rPr lang="tr-TR" dirty="0"/>
              <a:t> yoluyla ele geçirilmesiyle meydana geldi .  </a:t>
            </a:r>
          </a:p>
          <a:p>
            <a:endParaRPr lang="tr-TR" dirty="0"/>
          </a:p>
          <a:p>
            <a:r>
              <a:rPr lang="tr-TR" dirty="0"/>
              <a:t>Dünya çapında 8,4 milyardan fazla bağlı cihazla , </a:t>
            </a:r>
            <a:r>
              <a:rPr lang="tr-TR" dirty="0" err="1"/>
              <a:t>IoT</a:t>
            </a:r>
            <a:r>
              <a:rPr lang="tr-TR" dirty="0"/>
              <a:t> endüstrisi ciddi bir siber güvenlik revizyonu kullanabilir. </a:t>
            </a:r>
            <a:r>
              <a:rPr lang="tr-TR" dirty="0" err="1"/>
              <a:t>Blockchain</a:t>
            </a:r>
            <a:r>
              <a:rPr lang="tr-TR" dirty="0"/>
              <a:t> bu ihtiyacın cevabı olabilir.</a:t>
            </a:r>
          </a:p>
          <a:p>
            <a:endParaRPr lang="tr-TR" dirty="0"/>
          </a:p>
          <a:p>
            <a:r>
              <a:rPr lang="tr-TR" dirty="0"/>
              <a:t>Merkezi olmayan bir defterin ana güvenlik avantajı, bilgisayar korsanları bir şekilde bir zincire girerlerse, zincirdeki diğer düğümler bir ihlal olduğunu anlamadan önce yalnızca çok az miktarda veri alabilmeleridir. Bu merkezi olmayan güvenlik sistemini şeffaf bir defterle birleştirmek, blok zincirine siber güvenlikte üstünlük sağlar.  </a:t>
            </a:r>
          </a:p>
          <a:p>
            <a:endParaRPr lang="tr-TR" dirty="0"/>
          </a:p>
          <a:p>
            <a:r>
              <a:rPr lang="tr-TR" dirty="0" err="1"/>
              <a:t>Blockchain</a:t>
            </a:r>
            <a:r>
              <a:rPr lang="tr-TR" dirty="0"/>
              <a:t> ayrıca </a:t>
            </a:r>
            <a:r>
              <a:rPr lang="tr-TR" dirty="0" err="1"/>
              <a:t>IoT</a:t>
            </a:r>
            <a:r>
              <a:rPr lang="tr-TR" dirty="0"/>
              <a:t> endüstrisini daha hızlı hale getirebilir. Eşler arası bir model ile ödeme yapmak ve sözleşmeleri yürütmek daha kolaydır. </a:t>
            </a:r>
            <a:r>
              <a:rPr lang="tr-TR" dirty="0" err="1"/>
              <a:t>Blockchain</a:t>
            </a:r>
            <a:r>
              <a:rPr lang="tr-TR" dirty="0"/>
              <a:t> tabanlı akıllı sözleşmeler, üçüncü bir tarafa olan ihtiyacı ortadan kaldırır ve bir anlaşmayı neredeyse anında onaylar veya onaylamaz, her yıl sayısız saat ve milyonlarca dolar tasarruf sağlar.</a:t>
            </a:r>
          </a:p>
        </p:txBody>
      </p:sp>
    </p:spTree>
    <p:extLst>
      <p:ext uri="{BB962C8B-B14F-4D97-AF65-F5344CB8AC3E}">
        <p14:creationId xmlns:p14="http://schemas.microsoft.com/office/powerpoint/2010/main" val="385963699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VTI">
  <a:themeElements>
    <a:clrScheme name="">
      <a:dk1>
        <a:srgbClr val="000000"/>
      </a:dk1>
      <a:lt1>
        <a:srgbClr val="FFFFFF"/>
      </a:lt1>
      <a:dk2>
        <a:srgbClr val="41242D"/>
      </a:dk2>
      <a:lt2>
        <a:srgbClr val="E2E2E8"/>
      </a:lt2>
      <a:accent1>
        <a:srgbClr val="A5A27D"/>
      </a:accent1>
      <a:accent2>
        <a:srgbClr val="B79A7A"/>
      </a:accent2>
      <a:accent3>
        <a:srgbClr val="C2948F"/>
      </a:accent3>
      <a:accent4>
        <a:srgbClr val="BA7F91"/>
      </a:accent4>
      <a:accent5>
        <a:srgbClr val="C390B5"/>
      </a:accent5>
      <a:accent6>
        <a:srgbClr val="B17FBA"/>
      </a:accent6>
      <a:hlink>
        <a:srgbClr val="6D71B0"/>
      </a:hlink>
      <a:folHlink>
        <a:srgbClr val="7F7F7F"/>
      </a:folHlink>
    </a:clrScheme>
    <a:fontScheme name="Savon">
      <a:majorFont>
        <a:latin typeface="Garamond"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aramond"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80000"/>
                <a:shade val="100000"/>
                <a:satMod val="300000"/>
              </a:schemeClr>
            </a:gs>
            <a:gs pos="100000">
              <a:schemeClr val="phClr">
                <a:tint val="100000"/>
                <a:shade val="30000"/>
                <a:satMod val="200000"/>
              </a:schemeClr>
            </a:gs>
          </a:gsLst>
          <a:path path="circle">
            <a:fillToRect l="50000" t="50000" r="50000" b="50000"/>
          </a:path>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Classic-Corporate_Teach a Course_04_Win32_MO - v4" id="{2AE1B83A-9721-4EF8-B275-2624D019C8C0}" vid="{8CDF83C5-BCF3-42CE-9DDC-151D6253CC4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fa6e671f1cd7e4d96ff9652be322dd5e">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4e2496f70b101db0b8013f30a071bbf7"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41243E30-12F4-4BE3-B27D-23AB115E9D1F}">
  <ds:schemaRefs>
    <ds:schemaRef ds:uri="http://schemas.microsoft.com/sharepoint/v3/contenttype/forms"/>
  </ds:schemaRefs>
</ds:datastoreItem>
</file>

<file path=customXml/itemProps2.xml><?xml version="1.0" encoding="utf-8"?>
<ds:datastoreItem xmlns:ds="http://schemas.openxmlformats.org/officeDocument/2006/customXml" ds:itemID="{DB96A612-58F4-4E9A-9665-3987CC3AC44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2F5E4A76-0180-4CD0-B081-82F74A336136}">
  <ds:schemaRefs>
    <ds:schemaRef ds:uri="http://schemas.microsoft.com/office/2006/documentManagement/types"/>
    <ds:schemaRef ds:uri="http://schemas.microsoft.com/office/infopath/2007/PartnerControls"/>
    <ds:schemaRef ds:uri="http://www.w3.org/XML/1998/namespace"/>
    <ds:schemaRef ds:uri="http://purl.org/dc/elements/1.1/"/>
    <ds:schemaRef ds:uri="http://schemas.microsoft.com/office/2006/metadata/properties"/>
    <ds:schemaRef ds:uri="http://schemas.openxmlformats.org/package/2006/metadata/core-properties"/>
    <ds:schemaRef ds:uri="http://purl.org/dc/terms/"/>
    <ds:schemaRef ds:uri="16c05727-aa75-4e4a-9b5f-8a80a1165891"/>
    <ds:schemaRef ds:uri="71af3243-3dd4-4a8d-8c0d-dd76da1f02a5"/>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Teach a course presentation</Template>
  <TotalTime>0</TotalTime>
  <Words>2045</Words>
  <Application>Microsoft Office PowerPoint</Application>
  <PresentationFormat>Widescreen</PresentationFormat>
  <Paragraphs>166</Paragraphs>
  <Slides>20</Slides>
  <Notes>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Arial</vt:lpstr>
      <vt:lpstr>Calibri</vt:lpstr>
      <vt:lpstr>Calibri (Body)</vt:lpstr>
      <vt:lpstr>Garamond</vt:lpstr>
      <vt:lpstr>SavonVTI</vt:lpstr>
      <vt:lpstr>BLOCKCHAIN TEKNOLOJİSİ</vt:lpstr>
      <vt:lpstr>Ders İçeriği</vt:lpstr>
      <vt:lpstr>Tedarik Zinciri - Gıda</vt:lpstr>
      <vt:lpstr>Ekonomi ve Blockchain</vt:lpstr>
      <vt:lpstr>Emlak ve Blockchain</vt:lpstr>
      <vt:lpstr>Sadakat uygulamaları ve Blockchain</vt:lpstr>
      <vt:lpstr>Yapay Zeka ve Blockchain</vt:lpstr>
      <vt:lpstr>Nesnelerin İnterneti(IOT) ve Blockchain</vt:lpstr>
      <vt:lpstr>IoT'de Blockchain'in Faydaları</vt:lpstr>
      <vt:lpstr>Sağlık ve Blockchain</vt:lpstr>
      <vt:lpstr>Politika ve Blockchain</vt:lpstr>
      <vt:lpstr>Eğitim ve Blockchain</vt:lpstr>
      <vt:lpstr>Dijital Kimlik</vt:lpstr>
      <vt:lpstr>Kişi Egemen Kimlik - Blockchain</vt:lpstr>
      <vt:lpstr>Sanat ve Blockchain</vt:lpstr>
      <vt:lpstr>Oyun ve Blockchain</vt:lpstr>
      <vt:lpstr>Oyun Ekonomisi</vt:lpstr>
      <vt:lpstr>PowerPoint Presentation</vt:lpstr>
      <vt:lpstr>TEŞEKKÜRLER!</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2021-07-27T18:43:06Z</dcterms:created>
  <dcterms:modified xsi:type="dcterms:W3CDTF">2021-12-30T20:30:21Z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TitusGUID">
    <vt:lpwstr>a53a7b49-63bf-486b-bfcb-49426fb2ebc6</vt:lpwstr>
  </property>
  <property fmtid="{D5CDD505-2E9C-101B-9397-08002B2CF9AE}" pid="4" name="TURKCELLCLASSIFICATION">
    <vt:lpwstr>TURKCELL DAHİLİ</vt:lpwstr>
  </property>
</Properties>
</file>